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2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0" userDrawn="1">
          <p15:clr>
            <a:srgbClr val="A4A3A4"/>
          </p15:clr>
        </p15:guide>
        <p15:guide id="2" pos="263" userDrawn="1">
          <p15:clr>
            <a:srgbClr val="A4A3A4"/>
          </p15:clr>
        </p15:guide>
        <p15:guide id="3" pos="7374" userDrawn="1">
          <p15:clr>
            <a:srgbClr val="A4A3A4"/>
          </p15:clr>
        </p15:guide>
        <p15:guide id="4" orient="horz" pos="708" userDrawn="1">
          <p15:clr>
            <a:srgbClr val="A4A3A4"/>
          </p15:clr>
        </p15:guide>
        <p15:guide id="5" orient="horz" pos="3786" userDrawn="1">
          <p15:clr>
            <a:srgbClr val="A4A3A4"/>
          </p15:clr>
        </p15:guide>
        <p15:guide id="6" pos="2593" userDrawn="1">
          <p15:clr>
            <a:srgbClr val="A4A3A4"/>
          </p15:clr>
        </p15:guide>
        <p15:guide id="7" pos="4987" userDrawn="1">
          <p15:clr>
            <a:srgbClr val="A4A3A4"/>
          </p15:clr>
        </p15:guide>
        <p15:guide id="8" pos="49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40" y="108"/>
      </p:cViewPr>
      <p:guideLst>
        <p:guide orient="horz" pos="2400"/>
        <p:guide pos="263"/>
        <p:guide pos="7374"/>
        <p:guide orient="horz" pos="708"/>
        <p:guide orient="horz" pos="3786"/>
        <p:guide pos="2593"/>
        <p:guide pos="4987"/>
        <p:guide pos="498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1"/>
          <a:srcRect l="951" t="10950" r="473" b="1814"/>
          <a:stretch>
            <a:fillRect/>
          </a:stretch>
        </p:blipFill>
        <p:spPr bwMode="auto">
          <a:xfrm>
            <a:off x="431165" y="881380"/>
            <a:ext cx="11295380" cy="5984240"/>
          </a:xfrm>
          <a:prstGeom prst="rect">
            <a:avLst/>
          </a:prstGeom>
          <a:noFill/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17830" y="881380"/>
            <a:ext cx="11236325" cy="635000"/>
          </a:xfrm>
        </p:spPr>
        <p:txBody>
          <a:bodyPr/>
          <a:lstStyle/>
          <a:p>
            <a:r>
              <a:rPr lang="zh-CN" altLang="en-US">
                <a:solidFill>
                  <a:schemeClr val="bg1"/>
                </a:solidFill>
              </a:rPr>
              <a:t>厦门五缘音乐岛试驾场地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72735"/>
            <a:ext cx="1130871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7830" y="6010275"/>
            <a:ext cx="1050607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sym typeface="+mn-ea"/>
              </a:rPr>
              <a:t>厦门五缘音乐岛试驾场地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位于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厦门湖里区五缘湾旅游景区内，厦门岛北部，高崎国际机场和翔安海底隧道之间。地理位置优越，与环岛干道、环岛东路、翔安大道等厦门主要干线连通，交通四通八达。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7892415" y="4098290"/>
            <a:ext cx="42957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长120m 宽120m 水泥地面 全封闭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380V/200A 方便接水 固定洗手间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5" name="图片 4" descr="50fd81ff813bcfce6f5ed9dea12393c"/>
          <p:cNvPicPr>
            <a:picLocks noChangeAspect="1"/>
          </p:cNvPicPr>
          <p:nvPr/>
        </p:nvPicPr>
        <p:blipFill>
          <a:blip r:embed="rId1"/>
          <a:srcRect b="9547"/>
          <a:stretch>
            <a:fillRect/>
          </a:stretch>
        </p:blipFill>
        <p:spPr>
          <a:xfrm>
            <a:off x="7922663" y="1577130"/>
            <a:ext cx="3771497" cy="2233837"/>
          </a:xfrm>
          <a:prstGeom prst="rect">
            <a:avLst/>
          </a:prstGeom>
        </p:spPr>
      </p:pic>
      <p:pic>
        <p:nvPicPr>
          <p:cNvPr id="2" name="图片 1" descr="厦门五缘音乐岛试驾场地-新版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080" y="1111885"/>
            <a:ext cx="5175250" cy="490601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9498330" y="3429000"/>
            <a:ext cx="1270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>
                <a:latin typeface="+mn-ea"/>
                <a:cs typeface="+mn-ea"/>
              </a:rPr>
              <a:t>BMW</a:t>
            </a:r>
            <a:r>
              <a:rPr lang="zh-CN" altLang="en-US" sz="1200">
                <a:latin typeface="+mn-ea"/>
                <a:cs typeface="+mn-ea"/>
              </a:rPr>
              <a:t>试驾会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22275" y="6293485"/>
            <a:ext cx="37185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latin typeface="+mn-ea"/>
                <a:cs typeface="+mn-ea"/>
              </a:rPr>
              <a:t>捷途X70S上市发布会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498330" y="6293485"/>
            <a:ext cx="14001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200">
                <a:latin typeface="+mn-ea"/>
                <a:cs typeface="+mn-ea"/>
              </a:rPr>
              <a:t>捷途X70S</a:t>
            </a:r>
            <a:r>
              <a:rPr lang="zh-CN" sz="1200">
                <a:latin typeface="+mn-ea"/>
                <a:cs typeface="+mn-ea"/>
              </a:rPr>
              <a:t>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680075" y="3429000"/>
            <a:ext cx="11182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</a:rPr>
              <a:t>标志试驾会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875790" y="3426460"/>
            <a:ext cx="9779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+mn-ea"/>
                <a:cs typeface="+mn-ea"/>
              </a:rPr>
              <a:t>奔驰试驾会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236085" y="6293485"/>
            <a:ext cx="36664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捷途X70S上市发布会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5" name="图片 4" descr="50fd81ff813bcfce6f5ed9dea12393c"/>
          <p:cNvPicPr>
            <a:picLocks noChangeAspect="1"/>
          </p:cNvPicPr>
          <p:nvPr/>
        </p:nvPicPr>
        <p:blipFill>
          <a:blip r:embed="rId1"/>
          <a:srcRect r="3795" b="9547"/>
          <a:stretch>
            <a:fillRect/>
          </a:stretch>
        </p:blipFill>
        <p:spPr>
          <a:xfrm>
            <a:off x="408940" y="1061085"/>
            <a:ext cx="3728085" cy="2305050"/>
          </a:xfrm>
          <a:prstGeom prst="rect">
            <a:avLst/>
          </a:prstGeom>
        </p:spPr>
      </p:pic>
      <p:pic>
        <p:nvPicPr>
          <p:cNvPr id="3" name="图片 2" descr="22222"/>
          <p:cNvPicPr>
            <a:picLocks noChangeAspect="1"/>
          </p:cNvPicPr>
          <p:nvPr/>
        </p:nvPicPr>
        <p:blipFill>
          <a:blip r:embed="rId2"/>
          <a:srcRect t="2841" r="2321" b="4876"/>
          <a:stretch>
            <a:fillRect/>
          </a:stretch>
        </p:blipFill>
        <p:spPr>
          <a:xfrm>
            <a:off x="4237990" y="1061085"/>
            <a:ext cx="3751580" cy="2306320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 l="7153" t="3396" r="1447" b="1456"/>
          <a:stretch>
            <a:fillRect/>
          </a:stretch>
        </p:blipFill>
        <p:spPr bwMode="auto">
          <a:xfrm>
            <a:off x="8090535" y="1062355"/>
            <a:ext cx="3743960" cy="2305050"/>
          </a:xfrm>
          <a:prstGeom prst="rect">
            <a:avLst/>
          </a:prstGeom>
          <a:noFill/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rcRect t="9897" r="3381"/>
          <a:stretch>
            <a:fillRect/>
          </a:stretch>
        </p:blipFill>
        <p:spPr>
          <a:xfrm>
            <a:off x="8085455" y="3863340"/>
            <a:ext cx="3714115" cy="23114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rcRect r="2475" b="7632"/>
          <a:stretch>
            <a:fillRect/>
          </a:stretch>
        </p:blipFill>
        <p:spPr>
          <a:xfrm>
            <a:off x="412115" y="3865880"/>
            <a:ext cx="3728085" cy="230886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rcRect t="40065" b="4702"/>
          <a:stretch>
            <a:fillRect/>
          </a:stretch>
        </p:blipFill>
        <p:spPr>
          <a:xfrm>
            <a:off x="4236085" y="3865880"/>
            <a:ext cx="3753485" cy="230886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1.xml><?xml version="1.0" encoding="utf-8"?>
<p:tagLst xmlns:p="http://schemas.openxmlformats.org/presentationml/2006/main">
  <p:tag name="KSO_DOCER_TEMPLATE_OPEN_ONCE_MARK" val="1"/>
  <p:tag name="KSO_WPP_MARK_KEY" val="12e9baa1-4b3d-4120-bbfd-0a1ce9c48534"/>
  <p:tag name="COMMONDATA" val="eyJoZGlkIjoiOWIxYjkzMjc4NDY0ODk3ODM0Mzk1YjQwYzJlY2RjYWQ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</Words>
  <Application>WPS 演示</Application>
  <PresentationFormat>宽屏</PresentationFormat>
  <Paragraphs>21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厦门五缘音乐岛试驾场地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厦门五缘音乐岛试驾场地</dc:title>
  <dc:creator/>
  <cp:lastModifiedBy>s_兔玖</cp:lastModifiedBy>
  <cp:revision>234</cp:revision>
  <dcterms:created xsi:type="dcterms:W3CDTF">2019-06-19T02:08:00Z</dcterms:created>
  <dcterms:modified xsi:type="dcterms:W3CDTF">2023-02-23T01:15:53Z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6BEBDDAF9BC747FC8F47F108D2817E02</vt:lpwstr>
  </property>
</Properties>
</file>