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1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276" userDrawn="1">
          <p15:clr>
            <a:srgbClr val="A4A3A4"/>
          </p15:clr>
        </p15:guide>
        <p15:guide id="3" pos="7413" userDrawn="1">
          <p15:clr>
            <a:srgbClr val="A4A3A4"/>
          </p15:clr>
        </p15:guide>
        <p15:guide id="4" orient="horz" pos="879" userDrawn="1">
          <p15:clr>
            <a:srgbClr val="A4A3A4"/>
          </p15:clr>
        </p15:guide>
        <p15:guide id="5" orient="horz" pos="3432" userDrawn="1">
          <p15:clr>
            <a:srgbClr val="A4A3A4"/>
          </p15:clr>
        </p15:guide>
        <p15:guide id="6" orient="horz" pos="1140" userDrawn="1">
          <p15:clr>
            <a:srgbClr val="A4A3A4"/>
          </p15:clr>
        </p15:guide>
        <p15:guide id="7" pos="5012" userDrawn="1">
          <p15:clr>
            <a:srgbClr val="A4A3A4"/>
          </p15:clr>
        </p15:guide>
        <p15:guide id="8" orient="horz" pos="3023" userDrawn="1">
          <p15:clr>
            <a:srgbClr val="A4A3A4"/>
          </p15:clr>
        </p15:guide>
        <p15:guide id="9" orient="horz" pos="3728" userDrawn="1">
          <p15:clr>
            <a:srgbClr val="A4A3A4"/>
          </p15:clr>
        </p15:guide>
        <p15:guide id="10" orient="horz" pos="2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3"/>
        <p:guide pos="276"/>
        <p:guide pos="7413"/>
        <p:guide orient="horz" pos="879"/>
        <p:guide orient="horz" pos="3432"/>
        <p:guide orient="horz" pos="1140"/>
        <p:guide pos="5012"/>
        <p:guide orient="horz" pos="3023"/>
        <p:guide orient="horz" pos="3728"/>
        <p:guide orient="horz" pos="21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截图_20210901154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807720"/>
            <a:ext cx="11347450" cy="60058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银川览山试驾场地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830" y="6042660"/>
            <a:ext cx="113474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银川览山试驾场地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银川市中心以北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是银川市区屈指可数承接大型活动的场所。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银川览山公园试驾场地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水泥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地面，可举办各类试乘试驾，安驾培训，车辆性能测试，新车发布会等大型活动。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170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14400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平米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50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 descr="微信截图_202109011452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7185" y="1809750"/>
            <a:ext cx="3811270" cy="1926590"/>
          </a:xfrm>
          <a:prstGeom prst="rect">
            <a:avLst/>
          </a:prstGeom>
        </p:spPr>
      </p:pic>
      <p:pic>
        <p:nvPicPr>
          <p:cNvPr id="3" name="图片 2" descr="银川览山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275"/>
            <a:ext cx="7573010" cy="5356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6340" y="6170295"/>
            <a:ext cx="2158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领克01媒体试驾会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1570" y="3497580"/>
            <a:ext cx="2482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捷豹英仕挑战赛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2995" y="349758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捷豹英仕挑战赛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1600" y="3497580"/>
            <a:ext cx="2178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吉利帝豪GS 活出动静体验营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 descr="pp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1115695"/>
            <a:ext cx="3747135" cy="2292350"/>
          </a:xfrm>
          <a:prstGeom prst="rect">
            <a:avLst/>
          </a:prstGeom>
        </p:spPr>
      </p:pic>
      <p:pic>
        <p:nvPicPr>
          <p:cNvPr id="9" name="图片 8" descr="pp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40" y="1115060"/>
            <a:ext cx="3749675" cy="2292350"/>
          </a:xfrm>
          <a:prstGeom prst="rect">
            <a:avLst/>
          </a:prstGeom>
        </p:spPr>
      </p:pic>
      <p:pic>
        <p:nvPicPr>
          <p:cNvPr id="10" name="图片 9" descr="ppt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70" y="1115695"/>
            <a:ext cx="3735070" cy="2292350"/>
          </a:xfrm>
          <a:prstGeom prst="rect">
            <a:avLst/>
          </a:prstGeom>
        </p:spPr>
      </p:pic>
      <p:pic>
        <p:nvPicPr>
          <p:cNvPr id="11" name="图片 10" descr="ppt5"/>
          <p:cNvPicPr>
            <a:picLocks noChangeAspect="1"/>
          </p:cNvPicPr>
          <p:nvPr/>
        </p:nvPicPr>
        <p:blipFill>
          <a:blip r:embed="rId4"/>
          <a:srcRect r="674"/>
          <a:stretch>
            <a:fillRect/>
          </a:stretch>
        </p:blipFill>
        <p:spPr>
          <a:xfrm>
            <a:off x="8078470" y="3865245"/>
            <a:ext cx="3742055" cy="2305050"/>
          </a:xfrm>
          <a:prstGeom prst="rect">
            <a:avLst/>
          </a:prstGeom>
        </p:spPr>
      </p:pic>
      <p:pic>
        <p:nvPicPr>
          <p:cNvPr id="14" name="图片 13" descr="ppt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3865245"/>
            <a:ext cx="3745230" cy="22910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04130" y="6246495"/>
            <a:ext cx="2158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领克01媒体试驾会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11920" y="6247130"/>
            <a:ext cx="2158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领克01媒体试驾会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7" name="图片 6" descr="pp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5" y="3863975"/>
            <a:ext cx="3752850" cy="22917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034,&quot;width&quot;:600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776ce81b-f048-4d68-a2bf-7054e39df796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银川览山试驾场地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258</cp:revision>
  <dcterms:created xsi:type="dcterms:W3CDTF">2019-06-19T02:08:00Z</dcterms:created>
  <dcterms:modified xsi:type="dcterms:W3CDTF">2023-02-22T07:59:57Z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