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0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331" userDrawn="1">
          <p15:clr>
            <a:srgbClr val="A4A3A4"/>
          </p15:clr>
        </p15:guide>
        <p15:guide id="6" orient="horz" pos="1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0"/>
        <p:guide pos="262"/>
        <p:guide pos="7368"/>
        <p:guide orient="horz" pos="636"/>
        <p:guide orient="horz" pos="3331"/>
        <p:guide orient="horz" pos="1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\Users\hijia\Desktop\820_ChsEf14OwQGAV40iADTg0X9WGJ4814.jpg820_ChsEf14OwQGAV40iADTg0X9WGJ4814"/>
          <p:cNvPicPr>
            <a:picLocks noChangeAspect="1"/>
          </p:cNvPicPr>
          <p:nvPr/>
        </p:nvPicPr>
        <p:blipFill>
          <a:blip r:embed="rId1"/>
          <a:srcRect t="3705" b="5348"/>
          <a:stretch>
            <a:fillRect/>
          </a:stretch>
        </p:blipFill>
        <p:spPr>
          <a:xfrm>
            <a:off x="417830" y="1000125"/>
            <a:ext cx="11431905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潍坊荣和国际赛车场地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42965"/>
            <a:ext cx="998918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潍坊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荣和国际赛车场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系山东省首家国际标准化赛车场！总占地约16万平方米。赛车场坐落于潍坊市滨海技术开发区荣和汽车文化博览园内，紧邻滨海新区景观大道渤海路与汉江东一街。由山东荣和汽车科技发展股份有限公司投资，按照国际汽车运动联合会赛道设计理念建造的国际标准化赛车场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7825" y="395287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长200m  宽100m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水泥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554" r="7040"/>
          <a:stretch>
            <a:fillRect/>
          </a:stretch>
        </p:blipFill>
        <p:spPr>
          <a:xfrm>
            <a:off x="7997825" y="1898650"/>
            <a:ext cx="3641090" cy="1567180"/>
          </a:xfrm>
          <a:prstGeom prst="rect">
            <a:avLst/>
          </a:prstGeom>
        </p:spPr>
      </p:pic>
      <p:pic>
        <p:nvPicPr>
          <p:cNvPr id="3" name="图片 2" descr="潍坊荣和国际赛车场试驾场地-新版"/>
          <p:cNvPicPr>
            <a:picLocks noChangeAspect="1"/>
          </p:cNvPicPr>
          <p:nvPr/>
        </p:nvPicPr>
        <p:blipFill>
          <a:blip r:embed="rId2"/>
          <a:srcRect l="3094" t="16902" r="388" b="12788"/>
          <a:stretch>
            <a:fillRect/>
          </a:stretch>
        </p:blipFill>
        <p:spPr>
          <a:xfrm>
            <a:off x="337820" y="1007745"/>
            <a:ext cx="7660005" cy="4271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192895" y="6340475"/>
            <a:ext cx="1724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广汽本田思域体验试驾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8580" y="6340475"/>
            <a:ext cx="1764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上海大众凌度体验试驾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74760" y="3500755"/>
            <a:ext cx="21913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一汽大众高尔夫赛道体验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10335" y="3500755"/>
            <a:ext cx="1622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福特福克斯</a:t>
            </a:r>
            <a:r>
              <a:rPr lang="zh-CN" altLang="en-US" sz="1200">
                <a:latin typeface="+mn-ea"/>
                <a:cs typeface="+mn-ea"/>
              </a:rPr>
              <a:t>体验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19700" y="3500755"/>
            <a:ext cx="1752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东风日产奇骏体验试驾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04130" y="6340475"/>
            <a:ext cx="2190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一汽大众高尔夫漂移体验试驾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001lGGPVzy769gUKhiQ24.jpg001lGGPVzy769gUKhiQ24"/>
          <p:cNvPicPr>
            <a:picLocks noChangeAspect="1"/>
          </p:cNvPicPr>
          <p:nvPr/>
        </p:nvPicPr>
        <p:blipFill>
          <a:blip r:embed="rId1"/>
          <a:srcRect l="6353" r="474" b="950"/>
          <a:stretch>
            <a:fillRect/>
          </a:stretch>
        </p:blipFill>
        <p:spPr>
          <a:xfrm>
            <a:off x="466725" y="1138555"/>
            <a:ext cx="3660140" cy="2362200"/>
          </a:xfrm>
          <a:prstGeom prst="rect">
            <a:avLst/>
          </a:prstGeom>
        </p:spPr>
      </p:pic>
      <p:pic>
        <p:nvPicPr>
          <p:cNvPr id="3" name="图片 2" descr="C:\Users\hijia\Desktop\001lGGPVzy769h2B9JP55&amp;690.jpg001lGGPVzy769h2B9JP55&amp;690"/>
          <p:cNvPicPr>
            <a:picLocks noChangeAspect="1"/>
          </p:cNvPicPr>
          <p:nvPr/>
        </p:nvPicPr>
        <p:blipFill>
          <a:blip r:embed="rId2"/>
          <a:srcRect r="13098" b="579"/>
          <a:stretch>
            <a:fillRect/>
          </a:stretch>
        </p:blipFill>
        <p:spPr>
          <a:xfrm>
            <a:off x="4239895" y="1134745"/>
            <a:ext cx="3676015" cy="2366010"/>
          </a:xfrm>
          <a:prstGeom prst="rect">
            <a:avLst/>
          </a:prstGeom>
        </p:spPr>
      </p:pic>
      <p:pic>
        <p:nvPicPr>
          <p:cNvPr id="7" name="图片 6" descr="C:\Users\hijia\Desktop\970_ChcCQFug0b6AD5K0ABVN0FxJn58037.jpg970_ChcCQFug0b6AD5K0ABVN0FxJn58037"/>
          <p:cNvPicPr>
            <a:picLocks noChangeAspect="1"/>
          </p:cNvPicPr>
          <p:nvPr/>
        </p:nvPicPr>
        <p:blipFill>
          <a:blip r:embed="rId3"/>
          <a:srcRect l="3447" t="18760" r="5355" b="3084"/>
          <a:stretch>
            <a:fillRect/>
          </a:stretch>
        </p:blipFill>
        <p:spPr>
          <a:xfrm>
            <a:off x="474345" y="3917950"/>
            <a:ext cx="3655060" cy="2362835"/>
          </a:xfrm>
          <a:prstGeom prst="rect">
            <a:avLst/>
          </a:prstGeom>
        </p:spPr>
      </p:pic>
      <p:pic>
        <p:nvPicPr>
          <p:cNvPr id="8" name="图片 7" descr="C:\Users\hijia\Desktop\820_ChsEe14OwPeAIiYfAB5WxuXJyfg823.jpg820_ChsEe14OwPeAIiYfAB5WxuXJyfg823"/>
          <p:cNvPicPr>
            <a:picLocks noChangeAspect="1"/>
          </p:cNvPicPr>
          <p:nvPr/>
        </p:nvPicPr>
        <p:blipFill>
          <a:blip r:embed="rId4"/>
          <a:srcRect l="4756" t="1548" r="13528" b="5945"/>
          <a:stretch>
            <a:fillRect/>
          </a:stretch>
        </p:blipFill>
        <p:spPr>
          <a:xfrm>
            <a:off x="4243070" y="3917950"/>
            <a:ext cx="3682365" cy="2363470"/>
          </a:xfrm>
          <a:prstGeom prst="rect">
            <a:avLst/>
          </a:prstGeom>
        </p:spPr>
      </p:pic>
      <p:pic>
        <p:nvPicPr>
          <p:cNvPr id="11" name="图片 10" descr="C:\Users\hijia\Desktop\820_ChcCQF4OwWGAPg1NACKNM7aClgk147.jpg820_ChcCQF4OwWGAPg1NACKNM7aClgk147"/>
          <p:cNvPicPr>
            <a:picLocks noChangeAspect="1"/>
          </p:cNvPicPr>
          <p:nvPr/>
        </p:nvPicPr>
        <p:blipFill>
          <a:blip r:embed="rId5"/>
          <a:srcRect r="18741" b="7815"/>
          <a:stretch>
            <a:fillRect/>
          </a:stretch>
        </p:blipFill>
        <p:spPr>
          <a:xfrm>
            <a:off x="8046085" y="1134110"/>
            <a:ext cx="3670935" cy="2366645"/>
          </a:xfrm>
          <a:prstGeom prst="rect">
            <a:avLst/>
          </a:prstGeom>
        </p:spPr>
      </p:pic>
      <p:pic>
        <p:nvPicPr>
          <p:cNvPr id="5" name="图片 4" descr="174693158_1571634868219"/>
          <p:cNvPicPr>
            <a:picLocks noChangeAspect="1"/>
          </p:cNvPicPr>
          <p:nvPr/>
        </p:nvPicPr>
        <p:blipFill>
          <a:blip r:embed="rId6"/>
          <a:srcRect l="7022" r="10655" b="3150"/>
          <a:stretch>
            <a:fillRect/>
          </a:stretch>
        </p:blipFill>
        <p:spPr>
          <a:xfrm>
            <a:off x="8039100" y="3917950"/>
            <a:ext cx="3686810" cy="2362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042b8b0-c85e-4167-a3db-50f1775a8860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潍坊荣和国际赛车场地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224</cp:revision>
  <dcterms:created xsi:type="dcterms:W3CDTF">2019-06-19T02:08:00Z</dcterms:created>
  <dcterms:modified xsi:type="dcterms:W3CDTF">2023-02-22T02:35:08Z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D6237A12A718430CBCA8948214596FC5</vt:lpwstr>
  </property>
</Properties>
</file>