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19" r:id="rId3"/>
    <p:sldId id="414" r:id="rId4"/>
    <p:sldId id="415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8" userDrawn="1">
          <p15:clr>
            <a:srgbClr val="A4A3A4"/>
          </p15:clr>
        </p15:guide>
        <p15:guide id="2" pos="248" userDrawn="1">
          <p15:clr>
            <a:srgbClr val="A4A3A4"/>
          </p15:clr>
        </p15:guide>
        <p15:guide id="3" pos="7410" userDrawn="1">
          <p15:clr>
            <a:srgbClr val="A4A3A4"/>
          </p15:clr>
        </p15:guide>
        <p15:guide id="4" orient="horz" pos="660" userDrawn="1">
          <p15:clr>
            <a:srgbClr val="A4A3A4"/>
          </p15:clr>
        </p15:guide>
        <p15:guide id="5" orient="horz" pos="3680" userDrawn="1">
          <p15:clr>
            <a:srgbClr val="A4A3A4"/>
          </p15:clr>
        </p15:guide>
        <p15:guide id="6" orient="horz" pos="2307" userDrawn="1">
          <p15:clr>
            <a:srgbClr val="A4A3A4"/>
          </p15:clr>
        </p15:guide>
        <p15:guide id="7" pos="4998" userDrawn="1">
          <p15:clr>
            <a:srgbClr val="A4A3A4"/>
          </p15:clr>
        </p15:guide>
        <p15:guide id="8" orient="horz" pos="3075" userDrawn="1">
          <p15:clr>
            <a:srgbClr val="A4A3A4"/>
          </p15:clr>
        </p15:guide>
        <p15:guide id="9" orient="horz" pos="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398"/>
        <p:guide pos="248"/>
        <p:guide pos="7410"/>
        <p:guide orient="horz" pos="660"/>
        <p:guide orient="horz" pos="3680"/>
        <p:guide orient="horz" pos="2307"/>
        <p:guide pos="4998"/>
        <p:guide orient="horz" pos="3075"/>
        <p:guide orient="horz" pos="89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6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55c7c7a256fa45378965d9d60c5066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5130" y="1019810"/>
            <a:ext cx="11422380" cy="585978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>
                <a:solidFill>
                  <a:schemeClr val="bg1"/>
                </a:solidFill>
              </a:rPr>
              <a:t>武汉汉南机场试驾场地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05765" y="5369560"/>
            <a:ext cx="11421745" cy="1527810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05765" y="5949315"/>
            <a:ext cx="8603615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武汉汉南机场试驾场地，拥有汽车动态广场、直线测试道、标准化展馆，是性能测试、新车发布、经销商培训的理想基地。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768590" y="3807460"/>
            <a:ext cx="427545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6万/天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场地面积：</a:t>
            </a:r>
            <a:r>
              <a:rPr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平行滑行道14400㎡  跑道、滑行道长1600m 宽30m 停机坪37364㎡ 停机坪长900m 宽85m 垂直联络道3286㎡ 水泥场地 全封闭</a:t>
            </a:r>
            <a:endParaRPr sz="1200" dirty="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供电供水：</a:t>
            </a:r>
            <a:r>
              <a:rPr lang="en-US"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380</a:t>
            </a:r>
            <a:r>
              <a:rPr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v/</a:t>
            </a:r>
            <a:r>
              <a:rPr lang="en-US"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180</a:t>
            </a:r>
            <a:r>
              <a:rPr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kw 方便接水 固定洗手间</a:t>
            </a:r>
            <a:endParaRPr sz="1200" dirty="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配套设施：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停车位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 综合楼 机库 </a:t>
            </a:r>
            <a:endParaRPr lang="zh-CN" altLang="en-US" sz="1200">
              <a:solidFill>
                <a:schemeClr val="tx1"/>
              </a:solidFill>
              <a:latin typeface="+mn-ea"/>
              <a:cs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7832090" y="1442720"/>
            <a:ext cx="3773170" cy="231584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" name="图片 1" descr="武汉汉南机场试驾场地-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65" y="1010920"/>
            <a:ext cx="7375525" cy="521589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" name="文本框 9"/>
          <p:cNvSpPr txBox="1"/>
          <p:nvPr/>
        </p:nvSpPr>
        <p:spPr>
          <a:xfrm>
            <a:off x="1573530" y="6224905"/>
            <a:ext cx="14960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广汽</a:t>
            </a:r>
            <a:r>
              <a:rPr lang="en-US" altLang="zh-CN" sz="1200">
                <a:latin typeface="+mn-ea"/>
                <a:cs typeface="+mn-ea"/>
              </a:rPr>
              <a:t>ACURA</a:t>
            </a:r>
            <a:r>
              <a:rPr lang="zh-CN" altLang="en-US" sz="1200">
                <a:latin typeface="+mn-ea"/>
                <a:cs typeface="+mn-ea"/>
              </a:rPr>
              <a:t>试驾会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40190" y="3401695"/>
            <a:ext cx="142049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latin typeface="+mn-ea"/>
                <a:cs typeface="+mn-ea"/>
              </a:rPr>
              <a:t>BMW3</a:t>
            </a:r>
            <a:r>
              <a:rPr lang="zh-CN" altLang="en-US" sz="1200">
                <a:latin typeface="+mn-ea"/>
                <a:cs typeface="+mn-ea"/>
              </a:rPr>
              <a:t>系试驾会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289550" y="3387090"/>
            <a:ext cx="145732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领克汽车试驾会</a:t>
            </a:r>
            <a:endParaRPr lang="zh-CN" sz="1200">
              <a:latin typeface="+mn-ea"/>
              <a:cs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/>
          <a:srcRect r="12610"/>
          <a:stretch>
            <a:fillRect/>
          </a:stretch>
        </p:blipFill>
        <p:spPr>
          <a:xfrm>
            <a:off x="420370" y="969645"/>
            <a:ext cx="3690620" cy="23406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l="15338"/>
          <a:stretch>
            <a:fillRect/>
          </a:stretch>
        </p:blipFill>
        <p:spPr>
          <a:xfrm>
            <a:off x="393700" y="3806825"/>
            <a:ext cx="3700145" cy="23399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rcRect r="9227"/>
          <a:stretch>
            <a:fillRect/>
          </a:stretch>
        </p:blipFill>
        <p:spPr>
          <a:xfrm>
            <a:off x="4231640" y="3807460"/>
            <a:ext cx="3702050" cy="233934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337810" y="6224905"/>
            <a:ext cx="14960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广汽</a:t>
            </a:r>
            <a:r>
              <a:rPr lang="en-US" altLang="zh-CN" sz="1200">
                <a:latin typeface="+mn-ea"/>
                <a:cs typeface="+mn-ea"/>
              </a:rPr>
              <a:t>ACURA</a:t>
            </a:r>
            <a:r>
              <a:rPr lang="zh-CN" altLang="en-US" sz="1200">
                <a:latin typeface="+mn-ea"/>
                <a:cs typeface="+mn-ea"/>
              </a:rPr>
              <a:t>试驾会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rcRect r="19093"/>
          <a:stretch>
            <a:fillRect/>
          </a:stretch>
        </p:blipFill>
        <p:spPr>
          <a:xfrm>
            <a:off x="8071485" y="3808095"/>
            <a:ext cx="3705860" cy="233870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248775" y="6224905"/>
            <a:ext cx="14960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广汽</a:t>
            </a:r>
            <a:r>
              <a:rPr lang="en-US" altLang="zh-CN" sz="1200">
                <a:latin typeface="+mn-ea"/>
                <a:cs typeface="+mn-ea"/>
              </a:rPr>
              <a:t>ACURA</a:t>
            </a:r>
            <a:r>
              <a:rPr lang="zh-CN" altLang="en-US" sz="1200">
                <a:latin typeface="+mn-ea"/>
                <a:cs typeface="+mn-ea"/>
              </a:rPr>
              <a:t>试驾会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rcRect l="7106" t="827" r="7952"/>
          <a:stretch>
            <a:fillRect/>
          </a:stretch>
        </p:blipFill>
        <p:spPr>
          <a:xfrm>
            <a:off x="8071485" y="967740"/>
            <a:ext cx="3693160" cy="23393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rcRect l="3912" r="2608"/>
          <a:stretch>
            <a:fillRect/>
          </a:stretch>
        </p:blipFill>
        <p:spPr>
          <a:xfrm>
            <a:off x="4247515" y="969645"/>
            <a:ext cx="3687445" cy="234061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1573530" y="3387090"/>
            <a:ext cx="17189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梅赛德斯奔驰试驾会</a:t>
            </a:r>
            <a:endParaRPr lang="zh-CN" sz="1200">
              <a:latin typeface="+mn-ea"/>
              <a:cs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.xml><?xml version="1.0" encoding="utf-8"?>
<p:tagLst xmlns:p="http://schemas.openxmlformats.org/presentationml/2006/main">
  <p:tag name="KSO_WPP_MARK_KEY" val="243dd931-359a-46bf-b4b5-08c0c9b30cfe"/>
  <p:tag name="COMMONDATA" val="eyJoZGlkIjoiOWIxYjkzMjc4NDY0ODk3ODM0Mzk1YjQwYzJlY2RjYWQ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武汉汉南机场试驾场地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s_兔玖</cp:lastModifiedBy>
  <cp:revision>220</cp:revision>
  <dcterms:created xsi:type="dcterms:W3CDTF">2019-06-19T02:08:00Z</dcterms:created>
  <dcterms:modified xsi:type="dcterms:W3CDTF">2023-02-22T01:42:16Z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0188EA00B06946F9B3FFABA07469E5E6</vt:lpwstr>
  </property>
</Properties>
</file>