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8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5" userDrawn="1">
          <p15:clr>
            <a:srgbClr val="A4A3A4"/>
          </p15:clr>
        </p15:guide>
        <p15:guide id="2" pos="386" userDrawn="1">
          <p15:clr>
            <a:srgbClr val="A4A3A4"/>
          </p15:clr>
        </p15:guide>
        <p15:guide id="3" pos="7464" userDrawn="1">
          <p15:clr>
            <a:srgbClr val="A4A3A4"/>
          </p15:clr>
        </p15:guide>
        <p15:guide id="4" orient="horz" pos="868" userDrawn="1">
          <p15:clr>
            <a:srgbClr val="A4A3A4"/>
          </p15:clr>
        </p15:guide>
        <p15:guide id="5" orient="horz" pos="3829" userDrawn="1">
          <p15:clr>
            <a:srgbClr val="A4A3A4"/>
          </p15:clr>
        </p15:guide>
        <p15:guide id="6" pos="5225" userDrawn="1">
          <p15:clr>
            <a:srgbClr val="A4A3A4"/>
          </p15:clr>
        </p15:guide>
        <p15:guide id="7" pos="2868" userDrawn="1">
          <p15:clr>
            <a:srgbClr val="A4A3A4"/>
          </p15:clr>
        </p15:guide>
        <p15:guide id="8" orient="horz" pos="22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65"/>
        <p:guide pos="386"/>
        <p:guide pos="7464"/>
        <p:guide orient="horz" pos="868"/>
        <p:guide orient="horz" pos="3829"/>
        <p:guide pos="5225"/>
        <p:guide pos="2868"/>
        <p:guide orient="horz" pos="221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1"/>
          <a:srcRect b="7414"/>
          <a:stretch>
            <a:fillRect/>
          </a:stretch>
        </p:blipFill>
        <p:spPr>
          <a:xfrm>
            <a:off x="445135" y="901700"/>
            <a:ext cx="11418570" cy="595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株洲国际赛车场地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5135" y="5371465"/>
            <a:ext cx="11403330" cy="14871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6078220"/>
            <a:ext cx="11417935" cy="668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株洲国际赛车场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是湖南首家具备国际汽车运动联合会资质的国际赛车场，占地面积约900多亩，由FIA二级赛道、综合试驾场、国际卡丁车场、汽车营地公园组成，是集多种业态于一体的体验式、专业性、多功能的国际化赛车场。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06080" y="3875405"/>
            <a:ext cx="40239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内围场长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238m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60m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br>
              <a:rPr lang="zh-CN" altLang="en-US" sz="1200">
                <a:latin typeface="+mn-ea"/>
                <a:cs typeface="+mn-ea"/>
                <a:sym typeface="+mn-ea"/>
              </a:rPr>
            </a:br>
            <a:r>
              <a:rPr lang="zh-CN" altLang="en-US" sz="1200">
                <a:latin typeface="+mn-ea"/>
                <a:cs typeface="+mn-ea"/>
                <a:sym typeface="+mn-ea"/>
              </a:rPr>
              <a:t>主围场长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250m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40m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平米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柏油路面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en-US" sz="1200">
                <a:latin typeface="+mn-ea"/>
                <a:cs typeface="+mn-ea"/>
              </a:rPr>
              <a:t>380v/180kw </a:t>
            </a:r>
            <a:r>
              <a:rPr lang="zh-CN" altLang="en-US" sz="1200">
                <a:latin typeface="+mn-ea"/>
                <a:cs typeface="+mn-ea"/>
              </a:rPr>
              <a:t>接水方便</a:t>
            </a:r>
            <a:endParaRPr 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</a:t>
            </a:r>
            <a:r>
              <a:rPr lang="zh-CN" sz="1200">
                <a:latin typeface="+mn-ea"/>
                <a:cs typeface="+mn-ea"/>
                <a:sym typeface="+mn-ea"/>
              </a:rPr>
              <a:t>洗手</a:t>
            </a:r>
            <a:r>
              <a:rPr sz="1200">
                <a:latin typeface="+mn-ea"/>
                <a:cs typeface="+mn-ea"/>
                <a:sym typeface="+mn-ea"/>
              </a:rPr>
              <a:t>间</a:t>
            </a:r>
            <a:r>
              <a:rPr lang="zh-CN" altLang="en-US" sz="1200">
                <a:latin typeface="+mn-ea"/>
                <a:cs typeface="+mn-ea"/>
                <a:sym typeface="+mn-ea"/>
              </a:rPr>
              <a:t> 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rcRect l="8870" t="23750"/>
          <a:stretch>
            <a:fillRect/>
          </a:stretch>
        </p:blipFill>
        <p:spPr>
          <a:xfrm>
            <a:off x="8006715" y="1362710"/>
            <a:ext cx="3842385" cy="2152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株洲国际赛车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362710"/>
            <a:ext cx="7399655" cy="47205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rcRect l="2793" r="6014"/>
          <a:stretch>
            <a:fillRect/>
          </a:stretch>
        </p:blipFill>
        <p:spPr>
          <a:xfrm>
            <a:off x="4260215" y="3791585"/>
            <a:ext cx="3649345" cy="2253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2934" t="461" r="4521" b="3339"/>
          <a:stretch>
            <a:fillRect/>
          </a:stretch>
        </p:blipFill>
        <p:spPr>
          <a:xfrm>
            <a:off x="8029575" y="3791585"/>
            <a:ext cx="3648075" cy="22536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t="4791"/>
          <a:stretch>
            <a:fillRect/>
          </a:stretch>
        </p:blipFill>
        <p:spPr>
          <a:xfrm>
            <a:off x="492760" y="3791585"/>
            <a:ext cx="3647440" cy="22586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b="897"/>
          <a:stretch>
            <a:fillRect/>
          </a:stretch>
        </p:blipFill>
        <p:spPr>
          <a:xfrm>
            <a:off x="492760" y="1076960"/>
            <a:ext cx="3647440" cy="2245995"/>
          </a:xfrm>
          <a:prstGeom prst="rect">
            <a:avLst/>
          </a:prstGeom>
        </p:spPr>
      </p:pic>
      <p:pic>
        <p:nvPicPr>
          <p:cNvPr id="18" name="图片 17" descr="e19caf1175e6f82eb87701040e04322"/>
          <p:cNvPicPr>
            <a:picLocks noChangeAspect="1"/>
          </p:cNvPicPr>
          <p:nvPr/>
        </p:nvPicPr>
        <p:blipFill>
          <a:blip r:embed="rId5"/>
          <a:srcRect t="6172" r="9967"/>
          <a:stretch>
            <a:fillRect/>
          </a:stretch>
        </p:blipFill>
        <p:spPr>
          <a:xfrm>
            <a:off x="4260215" y="1076960"/>
            <a:ext cx="3648075" cy="224599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05" y="1076960"/>
            <a:ext cx="3632835" cy="22459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95755" y="3389630"/>
            <a:ext cx="1681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凯迪拉克CT5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57970" y="3389630"/>
            <a:ext cx="1591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吉利星越试驾会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54785" y="6101715"/>
            <a:ext cx="172339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/>
              <a:t>BMW</a:t>
            </a:r>
            <a:r>
              <a:rPr lang="zh-CN" altLang="en-US" sz="1200"/>
              <a:t>精英驾驶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8898255" y="6101715"/>
            <a:ext cx="2324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吉利星越试驾会</a:t>
            </a:r>
            <a:endParaRPr lang="zh-CN" altLang="en-US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89550" y="3389630"/>
            <a:ext cx="1718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凯迪拉克CT5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sz="1200"/>
          </a:p>
        </p:txBody>
      </p:sp>
      <p:sp>
        <p:nvSpPr>
          <p:cNvPr id="9" name="文本框 8"/>
          <p:cNvSpPr txBox="1"/>
          <p:nvPr/>
        </p:nvSpPr>
        <p:spPr>
          <a:xfrm>
            <a:off x="4932680" y="6101715"/>
            <a:ext cx="25781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200">
                <a:sym typeface="+mn-ea"/>
              </a:rPr>
              <a:t>BMW</a:t>
            </a:r>
            <a:r>
              <a:rPr lang="zh-CN" altLang="en-US" sz="1200">
                <a:sym typeface="+mn-ea"/>
              </a:rPr>
              <a:t>精英驾驶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fe4dfda7-732b-4deb-8347-2f9ce2e0d65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株洲国际赛车场地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株洲国际赛车场试驾场地</dc:title>
  <dc:creator/>
  <cp:lastModifiedBy>s_兔玖</cp:lastModifiedBy>
  <cp:revision>270</cp:revision>
  <dcterms:created xsi:type="dcterms:W3CDTF">2019-06-19T02:08:00Z</dcterms:created>
  <dcterms:modified xsi:type="dcterms:W3CDTF">2023-02-22T08:32:03Z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DA2FA1FA7FEC40AAB37BE2D789BB9AAF</vt:lpwstr>
  </property>
</Properties>
</file>