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9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7366" userDrawn="1">
          <p15:clr>
            <a:srgbClr val="A4A3A4"/>
          </p15:clr>
        </p15:guide>
        <p15:guide id="4" orient="horz" pos="676" userDrawn="1">
          <p15:clr>
            <a:srgbClr val="A4A3A4"/>
          </p15:clr>
        </p15:guide>
        <p15:guide id="5" orient="horz" pos="3246" userDrawn="1">
          <p15:clr>
            <a:srgbClr val="A4A3A4"/>
          </p15:clr>
        </p15:guide>
        <p15:guide id="6" orient="horz" pos="1074" userDrawn="1">
          <p15:clr>
            <a:srgbClr val="A4A3A4"/>
          </p15:clr>
        </p15:guide>
        <p15:guide id="7" pos="4992" userDrawn="1">
          <p15:clr>
            <a:srgbClr val="A4A3A4"/>
          </p15:clr>
        </p15:guide>
        <p15:guide id="8" orient="horz" pos="3104" userDrawn="1">
          <p15:clr>
            <a:srgbClr val="A4A3A4"/>
          </p15:clr>
        </p15:guide>
        <p15:guide id="9" orient="horz" pos="883" userDrawn="1">
          <p15:clr>
            <a:srgbClr val="A4A3A4"/>
          </p15:clr>
        </p15:guide>
        <p15:guide id="10" orient="horz" pos="3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9"/>
        <p:guide pos="248"/>
        <p:guide pos="7366"/>
        <p:guide orient="horz" pos="676"/>
        <p:guide orient="horz" pos="3246"/>
        <p:guide orient="horz" pos="1074"/>
        <p:guide pos="4992"/>
        <p:guide orient="horz" pos="3104"/>
        <p:guide orient="horz" pos="883"/>
        <p:guide orient="horz" pos="37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e11d32c6554d525f394cc605b86a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7035" y="1012190"/>
            <a:ext cx="11407775" cy="58654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太原天际赛车场地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946775"/>
            <a:ext cx="100996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太原天际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，赛道占地面积54000平方米，赛道设计总长1.5公里，拥有共15个弯道及6条支线辅道，可变换赛道跑法共51种。赛道主道设计宽度为10米，弯道达到12-15米，草坪缓冲区面积共18000平方米，并设有收发车区域，收发车区域赛道设计宽为5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72730" y="3926840"/>
            <a:ext cx="37547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赛道长1.5公里  宽10-15m 总面积约为54000平方米 柏油地面 全封闭</a:t>
            </a:r>
            <a:endParaRPr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60kw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会议室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 descr="360截图16850822496675_meitu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2730" y="1468755"/>
            <a:ext cx="3820795" cy="2324100"/>
          </a:xfrm>
          <a:prstGeom prst="rect">
            <a:avLst/>
          </a:prstGeom>
        </p:spPr>
      </p:pic>
      <p:pic>
        <p:nvPicPr>
          <p:cNvPr id="3" name="图片 2" descr="太原天际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1011555"/>
            <a:ext cx="7472045" cy="5349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d7c8f7e90f4b35115320349642d1b1e"/>
          <p:cNvPicPr>
            <a:picLocks noChangeAspect="1"/>
          </p:cNvPicPr>
          <p:nvPr/>
        </p:nvPicPr>
        <p:blipFill>
          <a:blip r:embed="rId1"/>
          <a:srcRect b="13136"/>
          <a:stretch>
            <a:fillRect/>
          </a:stretch>
        </p:blipFill>
        <p:spPr>
          <a:xfrm rot="10800000">
            <a:off x="4215765" y="1070610"/>
            <a:ext cx="3710305" cy="2275840"/>
          </a:xfrm>
          <a:prstGeom prst="rect">
            <a:avLst/>
          </a:prstGeom>
        </p:spPr>
      </p:pic>
      <p:pic>
        <p:nvPicPr>
          <p:cNvPr id="15" name="图片 14" descr="d1458b70f83c1f34768e8c08bee4f77"/>
          <p:cNvPicPr>
            <a:picLocks noChangeAspect="1"/>
          </p:cNvPicPr>
          <p:nvPr/>
        </p:nvPicPr>
        <p:blipFill>
          <a:blip r:embed="rId2"/>
          <a:srcRect l="8650"/>
          <a:stretch>
            <a:fillRect/>
          </a:stretch>
        </p:blipFill>
        <p:spPr>
          <a:xfrm rot="10800000">
            <a:off x="8035925" y="1070610"/>
            <a:ext cx="3721735" cy="2275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65275" y="3437255"/>
            <a:ext cx="1309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上汽荣威试驾会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1150" y="614299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全新朗逸试驾会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64480" y="3429635"/>
            <a:ext cx="1412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全新途观</a:t>
            </a:r>
            <a:r>
              <a:rPr lang="en-US" altLang="zh-CN" sz="1200">
                <a:latin typeface="+mn-ea"/>
                <a:cs typeface="+mn-ea"/>
              </a:rPr>
              <a:t>L</a:t>
            </a:r>
            <a:r>
              <a:rPr sz="1200">
                <a:latin typeface="+mn-ea"/>
                <a:cs typeface="+mn-ea"/>
              </a:rPr>
              <a:t>试驾</a:t>
            </a:r>
            <a:r>
              <a:rPr lang="zh-CN" sz="1200">
                <a:latin typeface="+mn-ea"/>
                <a:cs typeface="+mn-ea"/>
              </a:rPr>
              <a:t>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538" r="4086"/>
          <a:stretch>
            <a:fillRect/>
          </a:stretch>
        </p:blipFill>
        <p:spPr>
          <a:xfrm>
            <a:off x="394970" y="1076960"/>
            <a:ext cx="3722370" cy="22809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405620" y="3429635"/>
            <a:ext cx="1314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sz="1200">
                <a:latin typeface="+mn-ea"/>
                <a:cs typeface="+mn-ea"/>
                <a:sym typeface="+mn-ea"/>
              </a:rPr>
              <a:t>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r="6670"/>
          <a:stretch>
            <a:fillRect/>
          </a:stretch>
        </p:blipFill>
        <p:spPr>
          <a:xfrm>
            <a:off x="8036560" y="3789045"/>
            <a:ext cx="3723005" cy="2273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r="1372" b="2954"/>
          <a:stretch>
            <a:fillRect/>
          </a:stretch>
        </p:blipFill>
        <p:spPr>
          <a:xfrm>
            <a:off x="4227830" y="3789045"/>
            <a:ext cx="3698240" cy="22739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458"/>
          <a:stretch>
            <a:fillRect/>
          </a:stretch>
        </p:blipFill>
        <p:spPr>
          <a:xfrm>
            <a:off x="394970" y="3792855"/>
            <a:ext cx="3722370" cy="22701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63235" y="614680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全新朗逸试驾会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52915" y="6146165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全新朗逸试驾会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f20f312a-7232-44d6-8638-7fcdc63a2c6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太原天际赛车场地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221</cp:revision>
  <dcterms:created xsi:type="dcterms:W3CDTF">2019-06-19T02:08:00Z</dcterms:created>
  <dcterms:modified xsi:type="dcterms:W3CDTF">2023-02-22T07:22:32Z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3FEAE437438B4C7885674C1168B8F0B3</vt:lpwstr>
  </property>
</Properties>
</file>