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6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0" userDrawn="1">
          <p15:clr>
            <a:srgbClr val="A4A3A4"/>
          </p15:clr>
        </p15:guide>
        <p15:guide id="2" pos="278" userDrawn="1">
          <p15:clr>
            <a:srgbClr val="A4A3A4"/>
          </p15:clr>
        </p15:guide>
        <p15:guide id="3" pos="7362" userDrawn="1">
          <p15:clr>
            <a:srgbClr val="A4A3A4"/>
          </p15:clr>
        </p15:guide>
        <p15:guide id="4" orient="horz" pos="832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6" pos="5232" userDrawn="1">
          <p15:clr>
            <a:srgbClr val="A4A3A4"/>
          </p15:clr>
        </p15:guide>
        <p15:guide id="7" pos="26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440"/>
        <p:guide pos="278"/>
        <p:guide pos="7362"/>
        <p:guide orient="horz" pos="832"/>
        <p:guide orient="horz" pos="3770"/>
        <p:guide pos="5232"/>
        <p:guide pos="269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t="2083" b="2292"/>
          <a:stretch>
            <a:fillRect/>
          </a:stretch>
        </p:blipFill>
        <p:spPr>
          <a:xfrm>
            <a:off x="417830" y="1017905"/>
            <a:ext cx="11505565" cy="58331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天津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V1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赛车场地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505565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4500" y="5988685"/>
            <a:ext cx="11478260" cy="9321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天津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V1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赛车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场地是汽车创新生态园、汽车产业基地、赛车运动及时尚生活体验综合体。场地位于天津市武清区前进道和南东路的交界处。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4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e1e4ecf668084c755fbc841e2d25f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0985" y="1585595"/>
            <a:ext cx="3963670" cy="2454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80985" y="4186555"/>
            <a:ext cx="404114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300</a:t>
            </a:r>
            <a:r>
              <a:rPr lang="en-US" sz="1200">
                <a:latin typeface="+mn-ea"/>
                <a:cs typeface="+mn-ea"/>
                <a:sym typeface="+mn-ea"/>
              </a:rPr>
              <a:t>m 宽200m 最窄宽60m  总面积约为33000㎡   柏油地面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/1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多功能厅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6" r="674"/>
          <a:stretch>
            <a:fillRect/>
          </a:stretch>
        </p:blipFill>
        <p:spPr>
          <a:xfrm>
            <a:off x="727710" y="850900"/>
            <a:ext cx="7084695" cy="55048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rcRect t="4749"/>
          <a:stretch>
            <a:fillRect/>
          </a:stretch>
        </p:blipFill>
        <p:spPr>
          <a:xfrm>
            <a:off x="8085455" y="1110615"/>
            <a:ext cx="3756025" cy="22409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rcRect r="6422"/>
          <a:stretch>
            <a:fillRect/>
          </a:stretch>
        </p:blipFill>
        <p:spPr>
          <a:xfrm>
            <a:off x="4229735" y="1110615"/>
            <a:ext cx="3756660" cy="2240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1582" b="3454"/>
          <a:stretch>
            <a:fillRect/>
          </a:stretch>
        </p:blipFill>
        <p:spPr>
          <a:xfrm>
            <a:off x="377190" y="3832225"/>
            <a:ext cx="3753485" cy="22402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rcRect r="2231"/>
          <a:stretch>
            <a:fillRect/>
          </a:stretch>
        </p:blipFill>
        <p:spPr>
          <a:xfrm>
            <a:off x="373380" y="1110615"/>
            <a:ext cx="3757295" cy="22466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371" t="3023" r="414" b="15445"/>
          <a:stretch>
            <a:fillRect/>
          </a:stretch>
        </p:blipFill>
        <p:spPr>
          <a:xfrm>
            <a:off x="8085455" y="3832225"/>
            <a:ext cx="3749675" cy="22529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rcRect l="2681" r="6645" b="4729"/>
          <a:stretch>
            <a:fillRect/>
          </a:stretch>
        </p:blipFill>
        <p:spPr>
          <a:xfrm>
            <a:off x="4227830" y="3832225"/>
            <a:ext cx="3760470" cy="22402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9955" y="3456940"/>
            <a:ext cx="26352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ym typeface="+mn-ea"/>
              </a:rPr>
              <a:t>比亚迪 秦</a:t>
            </a:r>
            <a:r>
              <a:rPr lang="en-US" altLang="zh-CN" sz="1200">
                <a:sym typeface="+mn-ea"/>
              </a:rPr>
              <a:t>Pro EV500</a:t>
            </a:r>
            <a:r>
              <a:rPr lang="zh-CN" altLang="en-US" sz="1200">
                <a:sym typeface="+mn-ea"/>
              </a:rPr>
              <a:t>试驾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8801100" y="3453765"/>
            <a:ext cx="25450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沃尔沃全系驾控体验日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1825" y="6172200"/>
            <a:ext cx="33331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全新BMW 3系运动豪华驾享之旅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8310245" y="6188075"/>
            <a:ext cx="3531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吉利星越</a:t>
            </a:r>
            <a:r>
              <a:rPr lang="en-US" altLang="zh-CN" sz="1200">
                <a:sym typeface="+mn-ea"/>
              </a:rPr>
              <a:t>·</a:t>
            </a:r>
            <a:r>
              <a:rPr lang="zh-CN" altLang="en-US" sz="1200">
                <a:sym typeface="+mn-ea"/>
              </a:rPr>
              <a:t>驭星行动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22495" y="3454400"/>
            <a:ext cx="274637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/>
              <a:t>比亚迪 秦</a:t>
            </a:r>
            <a:r>
              <a:rPr lang="en-US" altLang="zh-CN" sz="1200"/>
              <a:t>Pro EV500</a:t>
            </a:r>
            <a:r>
              <a:rPr lang="zh-CN" altLang="en-US" sz="1200"/>
              <a:t>试驾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4229735" y="6174740"/>
            <a:ext cx="381571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全新BMW 3系运动豪华驾享之旅</a:t>
            </a:r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eddd52ca-87c7-4efb-a733-e72b910e25eb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WPS 演示</Application>
  <PresentationFormat>宽屏</PresentationFormat>
  <Paragraphs>24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天津V1赛车场地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天津V1赛车场地</dc:title>
  <dc:creator/>
  <cp:lastModifiedBy>s_兔玖</cp:lastModifiedBy>
  <cp:revision>258</cp:revision>
  <dcterms:created xsi:type="dcterms:W3CDTF">2019-06-19T02:08:00Z</dcterms:created>
  <dcterms:modified xsi:type="dcterms:W3CDTF">2023-02-22T03:32:55Z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47EBD1CE106E409EA1813DA241F16612</vt:lpwstr>
  </property>
</Properties>
</file>