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62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968" userDrawn="1">
          <p15:clr>
            <a:srgbClr val="A4A3A4"/>
          </p15:clr>
        </p15:guide>
        <p15:guide id="6" orient="horz" pos="2176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13" userDrawn="1">
          <p15:clr>
            <a:srgbClr val="A4A3A4"/>
          </p15:clr>
        </p15:guide>
        <p15:guide id="9" pos="5090" userDrawn="1">
          <p15:clr>
            <a:srgbClr val="A4A3A4"/>
          </p15:clr>
        </p15:guide>
        <p15:guide id="10" pos="2604" userDrawn="1">
          <p15:clr>
            <a:srgbClr val="A4A3A4"/>
          </p15:clr>
        </p15:guide>
        <p15:guide id="11" orient="horz" pos="728" userDrawn="1">
          <p15:clr>
            <a:srgbClr val="A4A3A4"/>
          </p15:clr>
        </p15:guide>
        <p15:guide id="12" orient="horz" pos="3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9"/>
        <p:guide pos="263"/>
        <p:guide pos="7362"/>
        <p:guide orient="horz" pos="639"/>
        <p:guide orient="horz" pos="3968"/>
        <p:guide orient="horz" pos="2176"/>
        <p:guide pos="2678"/>
        <p:guide pos="5013"/>
        <p:guide pos="5090"/>
        <p:guide pos="2604"/>
        <p:guide orient="horz" pos="728"/>
        <p:guide orient="horz"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tiff"/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c1191c1b0b34b621ef01192a1166a074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2190"/>
            <a:ext cx="11286490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台州酷车小镇试驾场地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617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12890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台州酷车小镇试驾场地，位于商贸核心区东侧，紧邻万达、银泰、红星美凯龙等高端商业区，处于城区主干道东环大道与洪西路交接处，地理位置优越，交通发达。距离台州机场与台金、甬台温高速20分钟车程。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3375" y="36068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总面积约9000㎡  柏油地面  全封闭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380v/80kw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05" y="1628140"/>
            <a:ext cx="3063875" cy="1781175"/>
          </a:xfrm>
          <a:prstGeom prst="rect">
            <a:avLst/>
          </a:prstGeom>
        </p:spPr>
      </p:pic>
      <p:pic>
        <p:nvPicPr>
          <p:cNvPr id="4" name="图片 3" descr="台州酷车小镇"/>
          <p:cNvPicPr>
            <a:picLocks noChangeAspect="1"/>
          </p:cNvPicPr>
          <p:nvPr/>
        </p:nvPicPr>
        <p:blipFill>
          <a:blip r:embed="rId2"/>
          <a:srcRect t="5674" r="537"/>
          <a:stretch>
            <a:fillRect/>
          </a:stretch>
        </p:blipFill>
        <p:spPr>
          <a:xfrm>
            <a:off x="707390" y="1014730"/>
            <a:ext cx="7087870" cy="4975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67350" y="623887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蔚来汽车试驾会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/>
          <a:stretch>
            <a:fillRect/>
          </a:stretch>
        </p:blipFill>
        <p:spPr>
          <a:xfrm>
            <a:off x="410845" y="1142365"/>
            <a:ext cx="3729990" cy="2268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143000"/>
            <a:ext cx="3719195" cy="2267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5299" r="5644" b="2565"/>
          <a:stretch>
            <a:fillRect/>
          </a:stretch>
        </p:blipFill>
        <p:spPr>
          <a:xfrm>
            <a:off x="8082280" y="1142365"/>
            <a:ext cx="3723005" cy="22675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12268" r="3480" b="23777"/>
          <a:stretch>
            <a:fillRect/>
          </a:stretch>
        </p:blipFill>
        <p:spPr>
          <a:xfrm>
            <a:off x="410210" y="3905885"/>
            <a:ext cx="3724910" cy="2272665"/>
          </a:xfrm>
          <a:prstGeom prst="rect">
            <a:avLst/>
          </a:prstGeom>
        </p:spPr>
      </p:pic>
      <p:pic>
        <p:nvPicPr>
          <p:cNvPr id="10" name="图片 9" descr="9af5f125bb1dd240ce023bdac376ae28_meitu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3905250"/>
            <a:ext cx="3713480" cy="2267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44345" y="6238875"/>
            <a:ext cx="1254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1950" y="3484880"/>
            <a:ext cx="1514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sz="1200">
                <a:latin typeface="+mn-ea"/>
                <a:cs typeface="+mn-ea"/>
              </a:rPr>
              <a:t>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67350" y="3487420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奔驰汽车试驾会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26880" y="3486785"/>
            <a:ext cx="1294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大众探岳试驾会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t="2830" b="4542"/>
          <a:stretch>
            <a:fillRect/>
          </a:stretch>
        </p:blipFill>
        <p:spPr>
          <a:xfrm>
            <a:off x="8090535" y="3905885"/>
            <a:ext cx="3717290" cy="22656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412605" y="623887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东风雷诺试驾会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86dd4b41-8f95-410f-9e4d-5ecda7ee875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台州酷车小镇试驾场地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232</cp:revision>
  <dcterms:created xsi:type="dcterms:W3CDTF">2019-06-19T02:08:00Z</dcterms:created>
  <dcterms:modified xsi:type="dcterms:W3CDTF">2023-02-22T06:30:55Z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0D7A535E29E043EDA72DF82FEFEFBE29</vt:lpwstr>
  </property>
</Properties>
</file>