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157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94" userDrawn="1">
          <p15:clr>
            <a:srgbClr val="A4A3A4"/>
          </p15:clr>
        </p15:guide>
        <p15:guide id="5" orient="horz" pos="3871" userDrawn="1">
          <p15:clr>
            <a:srgbClr val="A4A3A4"/>
          </p15:clr>
        </p15:guide>
        <p15:guide id="6" pos="5005" userDrawn="1">
          <p15:clr>
            <a:srgbClr val="A4A3A4"/>
          </p15:clr>
        </p15:guide>
        <p15:guide id="7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2"/>
        <p:guide pos="157"/>
        <p:guide pos="7412"/>
        <p:guide orient="horz" pos="694"/>
        <p:guide orient="horz" pos="3871"/>
        <p:guide pos="5005"/>
        <p:guide pos="26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8.png"/><Relationship Id="rId7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tags" Target="../tags/tag23.xml"/><Relationship Id="rId4" Type="http://schemas.openxmlformats.org/officeDocument/2006/relationships/image" Target="../media/image6.png"/><Relationship Id="rId3" Type="http://schemas.openxmlformats.org/officeDocument/2006/relationships/tags" Target="../tags/tag22.xml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7.xml"/><Relationship Id="rId12" Type="http://schemas.openxmlformats.org/officeDocument/2006/relationships/image" Target="../media/image10.png"/><Relationship Id="rId11" Type="http://schemas.openxmlformats.org/officeDocument/2006/relationships/tags" Target="../tags/tag26.xml"/><Relationship Id="rId10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956945"/>
            <a:ext cx="11342370" cy="5892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台州温岭会展试驾场地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770" y="5371465"/>
            <a:ext cx="112350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62650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台州温岭会展 试驾场地，位于台州温岭市新区中心大道，场地A区长175m 宽26m 约4550㎡；B区长75m 宽33m 约2500㎡；C区长85m，宽33m 约3000㎡ 柏油地面。可用于举办汽车赛事、试乘试驾活动、汽车性能测试及驾控培训等。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41310" y="1657985"/>
            <a:ext cx="3785870" cy="2291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9550" y="4140200"/>
            <a:ext cx="4295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A区长175m 宽26m 总面积约4550㎡</a:t>
            </a:r>
            <a:r>
              <a:rPr lang="zh-CN" sz="1200">
                <a:latin typeface="+mn-ea"/>
                <a:cs typeface="+mn-ea"/>
                <a:sym typeface="+mn-ea"/>
              </a:rPr>
              <a:t>；</a:t>
            </a:r>
            <a:r>
              <a:rPr sz="1200">
                <a:latin typeface="+mn-ea"/>
                <a:cs typeface="+mn-ea"/>
                <a:sym typeface="+mn-ea"/>
              </a:rPr>
              <a:t>B区长</a:t>
            </a:r>
            <a:r>
              <a:rPr lang="en-US" sz="1200">
                <a:latin typeface="+mn-ea"/>
                <a:cs typeface="+mn-ea"/>
                <a:sym typeface="+mn-ea"/>
              </a:rPr>
              <a:t>75</a:t>
            </a:r>
            <a:r>
              <a:rPr sz="1200">
                <a:latin typeface="+mn-ea"/>
                <a:cs typeface="+mn-ea"/>
                <a:sym typeface="+mn-ea"/>
              </a:rPr>
              <a:t>m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宽33m</a:t>
            </a:r>
            <a:r>
              <a:rPr lang="zh-CN" sz="1200">
                <a:latin typeface="+mn-ea"/>
                <a:cs typeface="+mn-ea"/>
                <a:sym typeface="+mn-ea"/>
              </a:rPr>
              <a:t>；</a:t>
            </a:r>
            <a:r>
              <a:rPr lang="en-US" altLang="zh-CN" sz="1200">
                <a:latin typeface="+mn-ea"/>
                <a:cs typeface="+mn-ea"/>
                <a:sym typeface="+mn-ea"/>
              </a:rPr>
              <a:t>C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85m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33m </a:t>
            </a:r>
            <a:r>
              <a:rPr sz="1200">
                <a:latin typeface="+mn-ea"/>
                <a:cs typeface="+mn-ea"/>
                <a:sym typeface="+mn-ea"/>
              </a:rPr>
              <a:t>柏油地面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便供水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台州温岭会展中心试驾场地-新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5" y="1027430"/>
            <a:ext cx="6461760" cy="5084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464"/>
          <a:stretch>
            <a:fillRect/>
          </a:stretch>
        </p:blipFill>
        <p:spPr>
          <a:xfrm>
            <a:off x="413385" y="1101725"/>
            <a:ext cx="3708400" cy="23050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0395"/>
          <a:stretch>
            <a:fillRect/>
          </a:stretch>
        </p:blipFill>
        <p:spPr>
          <a:xfrm>
            <a:off x="8070215" y="1101725"/>
            <a:ext cx="3700145" cy="23075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3370"/>
          <a:stretch>
            <a:fillRect/>
          </a:stretch>
        </p:blipFill>
        <p:spPr>
          <a:xfrm>
            <a:off x="4258945" y="1101725"/>
            <a:ext cx="3698875" cy="2305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3810"/>
          <a:stretch>
            <a:fillRect/>
          </a:stretch>
        </p:blipFill>
        <p:spPr>
          <a:xfrm>
            <a:off x="4258310" y="3913505"/>
            <a:ext cx="3687445" cy="2306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61415" y="3489325"/>
            <a:ext cx="2413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新蒙迪欧试驾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2220" y="3489325"/>
            <a:ext cx="2435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  <a:sym typeface="+mn-ea"/>
              </a:rPr>
              <a:t>全新BMW X1全能挑战赛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9650" y="3489325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全新BMW X1全能挑战赛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1415" y="6291580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斯巴鲁全系试驾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16830" y="6291580"/>
            <a:ext cx="1958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斯巴鲁全系试驾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69400" y="6294755"/>
            <a:ext cx="19621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福特翼虎挑战赛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480" r="8063"/>
          <a:stretch>
            <a:fillRect/>
          </a:stretch>
        </p:blipFill>
        <p:spPr>
          <a:xfrm>
            <a:off x="417830" y="3914775"/>
            <a:ext cx="3712845" cy="2305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10183"/>
          <a:stretch>
            <a:fillRect/>
          </a:stretch>
        </p:blipFill>
        <p:spPr>
          <a:xfrm>
            <a:off x="8073390" y="3914140"/>
            <a:ext cx="3713480" cy="230568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6735,&quot;width&quot;:903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UNIT_PLACING_PICTURE_USER_VIEWPORT" val="{&quot;height&quot;:3630,&quot;width&quot;:5840}"/>
</p:tagLst>
</file>

<file path=ppt/tags/tag22.xml><?xml version="1.0" encoding="utf-8"?>
<p:tagLst xmlns:p="http://schemas.openxmlformats.org/presentationml/2006/main">
  <p:tag name="KSO_WM_UNIT_PLACING_PICTURE_USER_VIEWPORT" val="{&quot;height&quot;:3634,&quot;width&quot;:5827}"/>
</p:tagLst>
</file>

<file path=ppt/tags/tag23.xml><?xml version="1.0" encoding="utf-8"?>
<p:tagLst xmlns:p="http://schemas.openxmlformats.org/presentationml/2006/main">
  <p:tag name="KSO_WM_UNIT_PLACING_PICTURE_USER_VIEWPORT" val="{&quot;height&quot;:3630,&quot;width&quot;:5825}"/>
</p:tagLst>
</file>

<file path=ppt/tags/tag24.xml><?xml version="1.0" encoding="utf-8"?>
<p:tagLst xmlns:p="http://schemas.openxmlformats.org/presentationml/2006/main">
  <p:tag name="KSO_WM_UNIT_PLACING_PICTURE_USER_VIEWPORT" val="{&quot;height&quot;:3632,&quot;width&quot;:5807}"/>
</p:tagLst>
</file>

<file path=ppt/tags/tag25.xml><?xml version="1.0" encoding="utf-8"?>
<p:tagLst xmlns:p="http://schemas.openxmlformats.org/presentationml/2006/main">
  <p:tag name="KSO_WM_UNIT_PLACING_PICTURE_USER_VIEWPORT" val="{&quot;height&quot;:3630,&quot;width&quot;:5847}"/>
</p:tagLst>
</file>

<file path=ppt/tags/tag26.xml><?xml version="1.0" encoding="utf-8"?>
<p:tagLst xmlns:p="http://schemas.openxmlformats.org/presentationml/2006/main">
  <p:tag name="KSO_WM_UNIT_PLACING_PICTURE_USER_VIEWPORT" val="{&quot;height&quot;:3514,&quot;width&quot;:5848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8.xml><?xml version="1.0" encoding="utf-8"?>
<p:tagLst xmlns:p="http://schemas.openxmlformats.org/presentationml/2006/main">
  <p:tag name="KSO_DOCER_TEMPLATE_OPEN_ONCE_MARK" val="1"/>
  <p:tag name="KSO_WPP_MARK_KEY" val="5d0c9bca-a447-4de2-bb6d-bd3e244e9df9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台州温岭会展试驾场地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259</cp:revision>
  <dcterms:created xsi:type="dcterms:W3CDTF">2019-06-19T02:08:00Z</dcterms:created>
  <dcterms:modified xsi:type="dcterms:W3CDTF">2023-02-22T06:38:10Z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A533325515BC4678899A854E7E7C01DB</vt:lpwstr>
  </property>
</Properties>
</file>