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4" orient="horz" pos="624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pos="4978" userDrawn="1">
          <p15:clr>
            <a:srgbClr val="A4A3A4"/>
          </p15:clr>
        </p15:guide>
        <p15:guide id="7" pos="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14"/>
        <p:guide pos="270"/>
        <p:guide pos="7374"/>
        <p:guide orient="horz" pos="624"/>
        <p:guide orient="horz" pos="3780"/>
        <p:guide pos="4978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:/Users/ADMINI~1/AppData/Local/Temp/picturecompress_20210126093709/output_1.pngoutput_1"/>
          <p:cNvPicPr>
            <a:picLocks noChangeAspect="1"/>
          </p:cNvPicPr>
          <p:nvPr/>
        </p:nvPicPr>
        <p:blipFill>
          <a:blip r:embed="rId1"/>
          <a:srcRect b="8041"/>
          <a:stretch>
            <a:fillRect/>
          </a:stretch>
        </p:blipFill>
        <p:spPr>
          <a:xfrm>
            <a:off x="417830" y="978535"/>
            <a:ext cx="11338560" cy="58680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牙克石博世试驾场地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01385"/>
            <a:ext cx="1077214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牙克石博世试驾场地陆地试车场包括湖面测试区域和陆地测试区域。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28610" y="4062730"/>
            <a:ext cx="37826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湖面试驾面积约132万㎡  陆地试驾面积约54万㎡  冰雪地面  不封闭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不方便接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水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接电</a:t>
            </a:r>
            <a:endParaRPr 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</a:t>
            </a:r>
            <a:r>
              <a:rPr lang="zh-CN" sz="1200">
                <a:latin typeface="+mn-ea"/>
                <a:cs typeface="+mn-ea"/>
                <a:sym typeface="+mn-ea"/>
              </a:rPr>
              <a:t>洗手</a:t>
            </a:r>
            <a:r>
              <a:rPr sz="1200">
                <a:latin typeface="+mn-ea"/>
                <a:cs typeface="+mn-ea"/>
                <a:sym typeface="+mn-ea"/>
              </a:rPr>
              <a:t>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6845" y="1757680"/>
            <a:ext cx="7686675" cy="3342005"/>
          </a:xfrm>
          <a:prstGeom prst="rect">
            <a:avLst/>
          </a:prstGeom>
        </p:spPr>
      </p:pic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610" y="1757680"/>
            <a:ext cx="3421380" cy="23583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r="3991"/>
          <a:stretch>
            <a:fillRect/>
          </a:stretch>
        </p:blipFill>
        <p:spPr>
          <a:xfrm>
            <a:off x="4237355" y="985520"/>
            <a:ext cx="3655695" cy="235077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rcRect b="1949"/>
          <a:stretch>
            <a:fillRect/>
          </a:stretch>
        </p:blipFill>
        <p:spPr>
          <a:xfrm>
            <a:off x="441960" y="990600"/>
            <a:ext cx="3696335" cy="23456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rcRect r="9704"/>
          <a:stretch>
            <a:fillRect/>
          </a:stretch>
        </p:blipFill>
        <p:spPr>
          <a:xfrm>
            <a:off x="7996555" y="995045"/>
            <a:ext cx="3648710" cy="23361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4457" r="4833"/>
          <a:stretch>
            <a:fillRect/>
          </a:stretch>
        </p:blipFill>
        <p:spPr>
          <a:xfrm>
            <a:off x="7991475" y="3665855"/>
            <a:ext cx="3661410" cy="2334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t="2022" r="1616"/>
          <a:stretch>
            <a:fillRect/>
          </a:stretch>
        </p:blipFill>
        <p:spPr>
          <a:xfrm>
            <a:off x="441960" y="3675380"/>
            <a:ext cx="3678555" cy="2324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7990" y="3674110"/>
            <a:ext cx="3653155" cy="23260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34135" y="3382010"/>
            <a:ext cx="1910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传祺</a:t>
            </a:r>
            <a:r>
              <a:rPr lang="en-US" altLang="zh-CN" sz="1200">
                <a:latin typeface="+mn-ea"/>
                <a:cs typeface="+mn-ea"/>
              </a:rPr>
              <a:t>GS5</a:t>
            </a:r>
            <a:r>
              <a:rPr lang="zh-CN" altLang="en-US" sz="1200">
                <a:latin typeface="+mn-ea"/>
                <a:cs typeface="+mn-ea"/>
              </a:rPr>
              <a:t>新车试驾会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66665" y="338201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传祺</a:t>
            </a:r>
            <a:r>
              <a:rPr lang="en-US" altLang="zh-CN" sz="1200">
                <a:latin typeface="+mn-ea"/>
                <a:cs typeface="+mn-ea"/>
                <a:sym typeface="+mn-ea"/>
              </a:rPr>
              <a:t>GS5</a:t>
            </a:r>
            <a:r>
              <a:rPr lang="zh-CN" altLang="en-US" sz="1200">
                <a:latin typeface="+mn-ea"/>
                <a:cs typeface="+mn-ea"/>
                <a:sym typeface="+mn-ea"/>
              </a:rPr>
              <a:t>新车试驾会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95080" y="3382010"/>
            <a:ext cx="18954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奇瑞新瑞虎</a:t>
            </a:r>
            <a:r>
              <a:rPr lang="en-US" altLang="zh-CN" sz="1200">
                <a:latin typeface="+mn-ea"/>
                <a:cs typeface="+mn-ea"/>
                <a:sym typeface="+mn-ea"/>
              </a:rPr>
              <a:t>5</a:t>
            </a:r>
            <a:r>
              <a:rPr lang="zh-CN" altLang="en-US" sz="1200">
                <a:latin typeface="+mn-ea"/>
                <a:cs typeface="+mn-ea"/>
                <a:sym typeface="+mn-ea"/>
              </a:rPr>
              <a:t>冰雪试驾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75740" y="6064250"/>
            <a:ext cx="1629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中国量产车性能大赛 </a:t>
            </a:r>
            <a:endParaRPr sz="1200">
              <a:latin typeface="+mn-ea"/>
              <a:cs typeface="+mn-ea"/>
              <a:sym typeface="+mn-ea"/>
            </a:endParaRPr>
          </a:p>
          <a:p>
            <a:pPr algn="ctr"/>
            <a:r>
              <a:rPr sz="1200">
                <a:latin typeface="+mn-ea"/>
                <a:cs typeface="+mn-ea"/>
                <a:sym typeface="+mn-ea"/>
              </a:rPr>
              <a:t>媒体精英挑战赛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27795" y="6064250"/>
            <a:ext cx="1629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中国量产车性能大赛 </a:t>
            </a:r>
            <a:endParaRPr sz="1200">
              <a:latin typeface="+mn-ea"/>
              <a:cs typeface="+mn-ea"/>
              <a:sym typeface="+mn-ea"/>
            </a:endParaRPr>
          </a:p>
          <a:p>
            <a:pPr algn="ctr"/>
            <a:r>
              <a:rPr sz="1200">
                <a:latin typeface="+mn-ea"/>
                <a:cs typeface="+mn-ea"/>
                <a:sym typeface="+mn-ea"/>
              </a:rPr>
              <a:t>媒体精英挑战赛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57800" y="6064250"/>
            <a:ext cx="1629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中国量产车性能大赛 </a:t>
            </a:r>
            <a:endParaRPr sz="1200">
              <a:latin typeface="+mn-ea"/>
              <a:cs typeface="+mn-ea"/>
              <a:sym typeface="+mn-ea"/>
            </a:endParaRPr>
          </a:p>
          <a:p>
            <a:pPr algn="ctr"/>
            <a:r>
              <a:rPr sz="1200">
                <a:latin typeface="+mn-ea"/>
                <a:cs typeface="+mn-ea"/>
                <a:sym typeface="+mn-ea"/>
              </a:rPr>
              <a:t>媒体精英挑战赛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7245,&quot;width&quot;:1666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a8022cca-65a7-483d-b72e-00b8b105d556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WPS 演示</Application>
  <PresentationFormat>宽屏</PresentationFormat>
  <Paragraphs>26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牙克石博世试驾场地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257</cp:revision>
  <dcterms:created xsi:type="dcterms:W3CDTF">2019-06-19T02:08:00Z</dcterms:created>
  <dcterms:modified xsi:type="dcterms:W3CDTF">2023-02-16T08:37:54Z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00CEAA13650D47C7B90D2EC9F509EBDC</vt:lpwstr>
  </property>
</Properties>
</file>