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021" userDrawn="1">
          <p15:clr>
            <a:srgbClr val="A4A3A4"/>
          </p15:clr>
        </p15:guide>
        <p15:guide id="6" orient="horz" pos="2152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79" userDrawn="1">
          <p15:clr>
            <a:srgbClr val="A4A3A4"/>
          </p15:clr>
        </p15:guide>
        <p15:guide id="9" pos="5047" userDrawn="1">
          <p15:clr>
            <a:srgbClr val="A4A3A4"/>
          </p15:clr>
        </p15:guide>
        <p15:guide id="10" pos="2608" userDrawn="1">
          <p15:clr>
            <a:srgbClr val="A4A3A4"/>
          </p15:clr>
        </p15:guide>
        <p15:guide id="11" orient="horz" pos="638" userDrawn="1">
          <p15:clr>
            <a:srgbClr val="A4A3A4"/>
          </p15:clr>
        </p15:guide>
        <p15:guide id="12" orient="horz" pos="3818" userDrawn="1">
          <p15:clr>
            <a:srgbClr val="A4A3A4"/>
          </p15:clr>
        </p15:guide>
        <p15:guide id="13" orient="horz" pos="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49"/>
        <p:guide pos="261"/>
        <p:guide pos="7387"/>
        <p:guide orient="horz" pos="637"/>
        <p:guide orient="horz" pos="4021"/>
        <p:guide orient="horz" pos="2152"/>
        <p:guide pos="2678"/>
        <p:guide pos="4979"/>
        <p:guide pos="5047"/>
        <p:guide pos="2608"/>
        <p:guide orient="horz" pos="638"/>
        <p:guide orient="horz" pos="3818"/>
        <p:guide orient="horz" pos="6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f01e7fa2f3e01e99a7a31e997ad750"/>
          <p:cNvPicPr>
            <a:picLocks noChangeAspect="1"/>
          </p:cNvPicPr>
          <p:nvPr/>
        </p:nvPicPr>
        <p:blipFill>
          <a:blip r:embed="rId1"/>
          <a:srcRect t="6222" b="44764"/>
          <a:stretch>
            <a:fillRect/>
          </a:stretch>
        </p:blipFill>
        <p:spPr>
          <a:xfrm>
            <a:off x="414655" y="963930"/>
            <a:ext cx="11312525" cy="59029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青岛城阳试驾场地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1075"/>
            <a:ext cx="112915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青岛城阳试驾场地，位于青岛市城阳区夏庄街道夏塔路，距离机场3公里，距离市区15公里，距离夏庄高速路出口1.5公里，交通便利，是青岛地区试乘试驾最佳场地。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30213094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" y="743585"/>
            <a:ext cx="7477125" cy="5925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2415" y="4155440"/>
            <a:ext cx="3810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长100m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水泥硬化地面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0c3112731e6acab133ad4798bc4ffca_副本"/>
          <p:cNvPicPr>
            <a:picLocks noChangeAspect="1"/>
          </p:cNvPicPr>
          <p:nvPr/>
        </p:nvPicPr>
        <p:blipFill>
          <a:blip r:embed="rId2"/>
          <a:srcRect b="39681"/>
          <a:stretch>
            <a:fillRect/>
          </a:stretch>
        </p:blipFill>
        <p:spPr>
          <a:xfrm>
            <a:off x="8010525" y="1885315"/>
            <a:ext cx="3659505" cy="2223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377045" y="6107430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BMW1</a:t>
            </a:r>
            <a:r>
              <a:rPr lang="zh-CN" altLang="en-US" sz="1200">
                <a:latin typeface="+mn-ea"/>
                <a:cs typeface="+mn-ea"/>
              </a:rPr>
              <a:t>系试驾会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83360" y="3439160"/>
            <a:ext cx="1932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沃尔沃全系场地试驾会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63040" y="6099175"/>
            <a:ext cx="1953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BMW新能源汽车试驾会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3101"/>
          <a:stretch>
            <a:fillRect/>
          </a:stretch>
        </p:blipFill>
        <p:spPr>
          <a:xfrm>
            <a:off x="425450" y="973455"/>
            <a:ext cx="3731260" cy="24428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937" r="4521"/>
          <a:stretch>
            <a:fillRect/>
          </a:stretch>
        </p:blipFill>
        <p:spPr>
          <a:xfrm>
            <a:off x="4228465" y="969645"/>
            <a:ext cx="3679190" cy="24511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8915" y="3416300"/>
            <a:ext cx="1757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沃尔沃全系场地试驾会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14760"/>
          <a:stretch>
            <a:fillRect/>
          </a:stretch>
        </p:blipFill>
        <p:spPr>
          <a:xfrm>
            <a:off x="8012430" y="973455"/>
            <a:ext cx="3694430" cy="24314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60815" y="3420745"/>
            <a:ext cx="1878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沃尔沃全系场地试驾会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b="5608"/>
          <a:stretch>
            <a:fillRect/>
          </a:stretch>
        </p:blipFill>
        <p:spPr>
          <a:xfrm>
            <a:off x="414655" y="3738245"/>
            <a:ext cx="3742690" cy="23514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b="4174"/>
          <a:stretch>
            <a:fillRect/>
          </a:stretch>
        </p:blipFill>
        <p:spPr>
          <a:xfrm>
            <a:off x="4251960" y="3738245"/>
            <a:ext cx="3655695" cy="23323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091430" y="6107430"/>
            <a:ext cx="1953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BMW新能源汽车试驾会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r="19699"/>
          <a:stretch>
            <a:fillRect/>
          </a:stretch>
        </p:blipFill>
        <p:spPr>
          <a:xfrm>
            <a:off x="8012430" y="3742055"/>
            <a:ext cx="3727450" cy="23031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a9deeda-dcbf-43d5-a8dc-c26eb6c529f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青岛城阳试驾场地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青岛城阳试驾场地</dc:title>
  <dc:creator/>
  <cp:lastModifiedBy>s_兔玖</cp:lastModifiedBy>
  <cp:revision>234</cp:revision>
  <dcterms:created xsi:type="dcterms:W3CDTF">2019-06-19T02:08:00Z</dcterms:created>
  <dcterms:modified xsi:type="dcterms:W3CDTF">2023-02-13T02:08:54Z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A6AA688CB72B4EE4AFCB3F19792B9CE4</vt:lpwstr>
  </property>
</Properties>
</file>