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16"/>
        <p:guide pos="523"/>
        <p:guide pos="7276"/>
        <p:guide orient="horz" pos="722"/>
        <p:guide orient="horz" pos="3960"/>
        <p:guide pos="2866"/>
        <p:guide pos="5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9814" b="7797"/>
          <a:stretch>
            <a:fillRect/>
          </a:stretch>
        </p:blipFill>
        <p:spPr>
          <a:xfrm>
            <a:off x="417195" y="1020445"/>
            <a:ext cx="11361420" cy="58375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重庆寸滩试驾场地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重庆寸滩试驾场地，位于重庆市江北区，总占地面积约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60715" y="3867785"/>
            <a:ext cx="34524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135m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110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</a:rPr>
              <a:t>柏油路面 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380v/60kw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261350" y="1012190"/>
            <a:ext cx="3446780" cy="2540000"/>
          </a:xfrm>
          <a:prstGeom prst="rect">
            <a:avLst/>
          </a:prstGeom>
        </p:spPr>
      </p:pic>
      <p:pic>
        <p:nvPicPr>
          <p:cNvPr id="4" name="图片 3" descr="重庆寸滩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802640"/>
            <a:ext cx="7781290" cy="55048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930005" y="3435350"/>
            <a:ext cx="1858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THE i3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3970" y="601980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“雾都之巅”性能车大赛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7875" y="601980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“雾都之巅”性能车大赛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65090" y="3435350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THE i3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35710" y="3435350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</a:rPr>
              <a:t>BMW THE i3 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1045" y="601091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“雾都之巅”性能车大赛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90865" y="1376998"/>
            <a:ext cx="3337560" cy="194246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90390" y="1385888"/>
            <a:ext cx="3337560" cy="192468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385570"/>
            <a:ext cx="3310255" cy="1925320"/>
          </a:xfrm>
          <a:prstGeom prst="rect">
            <a:avLst/>
          </a:prstGeom>
        </p:spPr>
      </p:pic>
      <p:pic>
        <p:nvPicPr>
          <p:cNvPr id="5" name="图片 4" descr="“雾都之巅”性能车大赛7"/>
          <p:cNvPicPr>
            <a:picLocks noChangeAspect="1"/>
          </p:cNvPicPr>
          <p:nvPr/>
        </p:nvPicPr>
        <p:blipFill>
          <a:blip r:embed="rId4"/>
          <a:srcRect t="6789" b="6789"/>
          <a:stretch>
            <a:fillRect/>
          </a:stretch>
        </p:blipFill>
        <p:spPr>
          <a:xfrm>
            <a:off x="4370705" y="3841750"/>
            <a:ext cx="3357245" cy="1939925"/>
          </a:xfrm>
          <a:prstGeom prst="rect">
            <a:avLst/>
          </a:prstGeom>
        </p:spPr>
      </p:pic>
      <p:pic>
        <p:nvPicPr>
          <p:cNvPr id="7" name="图片 6" descr="“雾都之巅”性能车大赛2"/>
          <p:cNvPicPr>
            <a:picLocks noChangeAspect="1"/>
          </p:cNvPicPr>
          <p:nvPr/>
        </p:nvPicPr>
        <p:blipFill>
          <a:blip r:embed="rId5"/>
          <a:srcRect t="13339"/>
          <a:stretch>
            <a:fillRect/>
          </a:stretch>
        </p:blipFill>
        <p:spPr>
          <a:xfrm>
            <a:off x="8213090" y="3826510"/>
            <a:ext cx="3337560" cy="1918335"/>
          </a:xfrm>
          <a:prstGeom prst="rect">
            <a:avLst/>
          </a:prstGeom>
        </p:spPr>
      </p:pic>
      <p:pic>
        <p:nvPicPr>
          <p:cNvPr id="9" name="图片 8" descr="“雾都之巅”性能车大赛5"/>
          <p:cNvPicPr>
            <a:picLocks noChangeAspect="1"/>
          </p:cNvPicPr>
          <p:nvPr/>
        </p:nvPicPr>
        <p:blipFill>
          <a:blip r:embed="rId6"/>
          <a:srcRect b="11625"/>
          <a:stretch>
            <a:fillRect/>
          </a:stretch>
        </p:blipFill>
        <p:spPr>
          <a:xfrm>
            <a:off x="626110" y="3835400"/>
            <a:ext cx="3309620" cy="19246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9476,&quot;width&quot;:17808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ThmNTk2OGY0ZWVjMTBkZDI2MmM3MThhMjk2ODBkNzgifQ=="/>
  <p:tag name="KSO_WPP_MARK_KEY" val="0e766f81-c18d-4d1c-b767-07f61a32be9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重庆寸滩试驾场地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254</cp:revision>
  <dcterms:created xsi:type="dcterms:W3CDTF">2019-06-19T02:08:00Z</dcterms:created>
  <dcterms:modified xsi:type="dcterms:W3CDTF">2022-11-15T06:09:13Z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F9A3CC92C1904D349E7047435F034C00</vt:lpwstr>
  </property>
</Properties>
</file>