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1"/>
        <p:guide pos="296"/>
        <p:guide pos="7454"/>
        <p:guide orient="horz" pos="637"/>
        <p:guide orient="horz" pos="3316"/>
        <p:guide orient="horz" pos="1153"/>
        <p:guide pos="5222"/>
        <p:guide orient="horz" pos="3083"/>
        <p:guide orient="horz" pos="837"/>
        <p:guide pos="2534"/>
        <p:guide pos="2712"/>
        <p:guide pos="5078"/>
        <p:guide orient="horz" pos="2122"/>
        <p:guide orient="horz"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819" r="1146"/>
          <a:stretch>
            <a:fillRect/>
          </a:stretch>
        </p:blipFill>
        <p:spPr>
          <a:xfrm>
            <a:off x="433070" y="1024255"/>
            <a:ext cx="11404600" cy="58445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26085" y="5369560"/>
            <a:ext cx="1140587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3705" y="1012190"/>
            <a:ext cx="1139952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杭州东方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265" y="6052820"/>
            <a:ext cx="11362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杭州东方试驾场地,作为杭州地区最大的生态试驾中心，总占地面积3万平方米，在试驾场外围还配备了越野体验区。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至杭州太虚湖假日酒店步行仅5分钟路程，距杭州绕城南线高速出入口也仅3公里，距杭州萧山国际机场30分钟车程。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45120" y="4020820"/>
            <a:ext cx="4246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长270m 宽100m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发布厅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图片1_meitu_2"/>
          <p:cNvPicPr>
            <a:picLocks noChangeAspect="1"/>
          </p:cNvPicPr>
          <p:nvPr/>
        </p:nvPicPr>
        <p:blipFill>
          <a:blip r:embed="rId1"/>
          <a:srcRect b="8437"/>
          <a:stretch>
            <a:fillRect/>
          </a:stretch>
        </p:blipFill>
        <p:spPr>
          <a:xfrm>
            <a:off x="8009890" y="1876425"/>
            <a:ext cx="3516630" cy="1964055"/>
          </a:xfrm>
          <a:prstGeom prst="rect">
            <a:avLst/>
          </a:prstGeom>
        </p:spPr>
      </p:pic>
      <p:pic>
        <p:nvPicPr>
          <p:cNvPr id="4" name="图片 3" descr="杭州东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329055"/>
            <a:ext cx="7536180" cy="4501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55090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  长安驾控培训营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sym typeface="+mn-ea"/>
              </a:rPr>
              <a:t>BMW  X</a:t>
            </a:r>
            <a:r>
              <a:rPr lang="zh-CN" altLang="en-US" sz="1200">
                <a:sym typeface="+mn-ea"/>
              </a:rPr>
              <a:t>之旅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卡迪拉克</a:t>
            </a:r>
            <a:r>
              <a:rPr lang="en-US" altLang="zh-CN" sz="1200">
                <a:sym typeface="+mn-ea"/>
              </a:rPr>
              <a:t>Vday</a:t>
            </a:r>
            <a:r>
              <a:rPr lang="zh-CN" altLang="en-US" sz="1200">
                <a:sym typeface="+mn-ea"/>
              </a:rPr>
              <a:t>性能秀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全新Jeep自由光试驾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卡罗拉双擎区域试驾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梅赛德斯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家族之旅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" name="图片 19" descr="C:\Users\shizhan\Desktop\9bab1e5f167c186fca40f295de0450f1.png9bab1e5f167c186fca40f295de0450f1"/>
          <p:cNvPicPr>
            <a:picLocks noChangeAspect="1"/>
          </p:cNvPicPr>
          <p:nvPr/>
        </p:nvPicPr>
        <p:blipFill>
          <a:blip r:embed="rId1"/>
          <a:srcRect t="16772" r="756" b="13312"/>
          <a:stretch>
            <a:fillRect/>
          </a:stretch>
        </p:blipFill>
        <p:spPr>
          <a:xfrm>
            <a:off x="4312920" y="1393190"/>
            <a:ext cx="3751580" cy="1982470"/>
          </a:xfrm>
          <a:prstGeom prst="rect">
            <a:avLst/>
          </a:prstGeom>
        </p:spPr>
      </p:pic>
      <p:pic>
        <p:nvPicPr>
          <p:cNvPr id="23" name="图片 22" descr="a7b75031e483a7b5b67ed3c5af3a00d9"/>
          <p:cNvPicPr>
            <a:picLocks noChangeAspect="1"/>
          </p:cNvPicPr>
          <p:nvPr/>
        </p:nvPicPr>
        <p:blipFill>
          <a:blip r:embed="rId2"/>
          <a:srcRect l="8619" t="24277" b="10882"/>
          <a:stretch>
            <a:fillRect/>
          </a:stretch>
        </p:blipFill>
        <p:spPr>
          <a:xfrm>
            <a:off x="8295640" y="1384300"/>
            <a:ext cx="3534410" cy="1983740"/>
          </a:xfrm>
          <a:prstGeom prst="rect">
            <a:avLst/>
          </a:prstGeom>
        </p:spPr>
      </p:pic>
      <p:pic>
        <p:nvPicPr>
          <p:cNvPr id="25" name="图片 24" descr="25411be7a05ca0a433272d0e43083d34"/>
          <p:cNvPicPr>
            <a:picLocks noChangeAspect="1"/>
          </p:cNvPicPr>
          <p:nvPr/>
        </p:nvPicPr>
        <p:blipFill>
          <a:blip r:embed="rId3"/>
          <a:srcRect l="2254" t="12742" r="3757"/>
          <a:stretch>
            <a:fillRect/>
          </a:stretch>
        </p:blipFill>
        <p:spPr>
          <a:xfrm>
            <a:off x="454660" y="3804920"/>
            <a:ext cx="3606165" cy="2210435"/>
          </a:xfrm>
          <a:prstGeom prst="rect">
            <a:avLst/>
          </a:prstGeom>
        </p:spPr>
      </p:pic>
      <p:pic>
        <p:nvPicPr>
          <p:cNvPr id="28" name="图片 27" descr="a316292b3c911f1d3a4453b7bd04a7e1"/>
          <p:cNvPicPr>
            <a:picLocks noChangeAspect="1"/>
          </p:cNvPicPr>
          <p:nvPr/>
        </p:nvPicPr>
        <p:blipFill>
          <a:blip r:embed="rId4"/>
          <a:srcRect l="15887" r="4447" b="19171"/>
          <a:stretch>
            <a:fillRect/>
          </a:stretch>
        </p:blipFill>
        <p:spPr>
          <a:xfrm>
            <a:off x="8295640" y="3804920"/>
            <a:ext cx="3535680" cy="22104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b="13907"/>
          <a:stretch>
            <a:fillRect/>
          </a:stretch>
        </p:blipFill>
        <p:spPr>
          <a:xfrm>
            <a:off x="441325" y="1384300"/>
            <a:ext cx="3619500" cy="2000885"/>
          </a:xfrm>
          <a:prstGeom prst="rect">
            <a:avLst/>
          </a:prstGeom>
        </p:spPr>
      </p:pic>
      <p:pic>
        <p:nvPicPr>
          <p:cNvPr id="31" name="图片 30" descr="e9691a4e97967dcfee06b96c13c4f2cc_meitu_3"/>
          <p:cNvPicPr>
            <a:picLocks noChangeAspect="1"/>
          </p:cNvPicPr>
          <p:nvPr/>
        </p:nvPicPr>
        <p:blipFill>
          <a:blip r:embed="rId6"/>
          <a:srcRect t="11563"/>
          <a:stretch>
            <a:fillRect/>
          </a:stretch>
        </p:blipFill>
        <p:spPr>
          <a:xfrm>
            <a:off x="4313555" y="3814445"/>
            <a:ext cx="3750945" cy="22009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218</cp:revision>
  <dcterms:created xsi:type="dcterms:W3CDTF">2019-06-19T02:08:00Z</dcterms:created>
  <dcterms:modified xsi:type="dcterms:W3CDTF">2022-10-11T07:31:30Z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6DC023D4C4A44E7FAF386A71A2A05E7E</vt:lpwstr>
  </property>
</Properties>
</file>