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4">
          <p15:clr>
            <a:srgbClr val="A4A3A4"/>
          </p15:clr>
        </p15:guide>
        <p15:guide id="2" pos="258">
          <p15:clr>
            <a:srgbClr val="A4A3A4"/>
          </p15:clr>
        </p15:guide>
        <p15:guide id="3" pos="7384">
          <p15:clr>
            <a:srgbClr val="A4A3A4"/>
          </p15:clr>
        </p15:guide>
        <p15:guide id="4" orient="horz" pos="735">
          <p15:clr>
            <a:srgbClr val="A4A3A4"/>
          </p15:clr>
        </p15:guide>
        <p15:guide id="5" orient="horz" pos="3954">
          <p15:clr>
            <a:srgbClr val="A4A3A4"/>
          </p15:clr>
        </p15:guide>
        <p15:guide id="6" orient="horz" pos="2162">
          <p15:clr>
            <a:srgbClr val="A4A3A4"/>
          </p15:clr>
        </p15:guide>
        <p15:guide id="7" pos="2670">
          <p15:clr>
            <a:srgbClr val="A4A3A4"/>
          </p15:clr>
        </p15:guide>
        <p15:guide id="8" pos="5007">
          <p15:clr>
            <a:srgbClr val="A4A3A4"/>
          </p15:clr>
        </p15:guide>
        <p15:guide id="9" orient="horz" pos="3780">
          <p15:clr>
            <a:srgbClr val="A4A3A4"/>
          </p15:clr>
        </p15:guide>
        <p15:guide id="10" orient="horz" pos="621">
          <p15:clr>
            <a:srgbClr val="A4A3A4"/>
          </p15:clr>
        </p15:guide>
        <p15:guide id="11" pos="2598">
          <p15:clr>
            <a:srgbClr val="A4A3A4"/>
          </p15:clr>
        </p15:guide>
        <p15:guide id="12" pos="5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44"/>
        <p:guide pos="258"/>
        <p:guide pos="7384"/>
        <p:guide orient="horz" pos="735"/>
        <p:guide orient="horz" pos="3954"/>
        <p:guide orient="horz" pos="2162"/>
        <p:guide pos="2670"/>
        <p:guide pos="5007"/>
        <p:guide orient="horz" pos="3780"/>
        <p:guide orient="horz" pos="621"/>
        <p:guide pos="2598"/>
        <p:guide pos="50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7f7d742dd928a6bd5d6d7f3b6c9d271_meitu_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575" y="982345"/>
            <a:ext cx="11320780" cy="5892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1640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合肥体育中心试驾场地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安徽合肥体育中心位于安徽省合肥市政务文化新区南部，雄踞蜀山之滨、天鹅湖畔，北临习友路，南临环区南路，西临怀宁路，东临潜山路，总占地34.73公顷(521亩)，建筑面积152800㎡。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48930" y="4138930"/>
            <a:ext cx="3492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面积约1.8万㎡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方砖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不封闭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00kw 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固定洗手间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840230"/>
            <a:ext cx="3605530" cy="2089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A940C4-B6B3-4C41-AE8E-642076579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166813"/>
            <a:ext cx="7539355" cy="47183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32865" y="3432810"/>
            <a:ext cx="1875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星途东部战区上市品鉴会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93165" y="6026150"/>
            <a:ext cx="2155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哈佛F7/F7x极限王者挑战赛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51595" y="5999480"/>
            <a:ext cx="2048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哈佛F7/F7x极限王者挑战赛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575" y="1167130"/>
            <a:ext cx="3722370" cy="2253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38625" y="1157605"/>
            <a:ext cx="3694430" cy="2275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08245" y="6029325"/>
            <a:ext cx="2155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哈佛F7/F7x极限王者挑战赛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79105" y="1148080"/>
            <a:ext cx="3641725" cy="2306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1640" y="3721735"/>
            <a:ext cx="3710305" cy="22777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47945" y="3455035"/>
            <a:ext cx="1875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星途东部战区上市品鉴会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64295" y="3455035"/>
            <a:ext cx="1875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星途东部战区上市品鉴会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39260" y="3730625"/>
            <a:ext cx="3720465" cy="2298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79105" y="3721735"/>
            <a:ext cx="3665855" cy="2282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0a7a201-c71d-46c5-adc3-6a198c234c8b"/>
  <p:tag name="COMMONDATA" val="eyJoZGlkIjoiZWMzNTVlMTI5YThkMWMzZjQ1MzliM2IzMmJjOGRkN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宽屏</PresentationFormat>
  <Paragraphs>12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合肥体育中心试驾场地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合肥体育中心试驾场地</dc:title>
  <dc:creator/>
  <cp:lastModifiedBy>Anne</cp:lastModifiedBy>
  <cp:revision>239</cp:revision>
  <dcterms:created xsi:type="dcterms:W3CDTF">2019-06-19T02:08:00Z</dcterms:created>
  <dcterms:modified xsi:type="dcterms:W3CDTF">2022-09-21T05:03:40Z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FF1949BDA8914861BB5559A04EDB53D0</vt:lpwstr>
  </property>
</Properties>
</file>