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23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8"/>
        <p:guide pos="273"/>
        <p:guide pos="7372"/>
        <p:guide orient="horz" pos="639"/>
        <p:guide orient="horz" pos="3951"/>
        <p:guide orient="horz" pos="2154"/>
        <p:guide pos="2670"/>
        <p:guide pos="5009"/>
        <p:guide pos="5082"/>
        <p:guide pos="2612"/>
        <p:guide orient="horz" pos="720"/>
        <p:guide orient="horz" pos="37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6296182532b3ad18c5f00cd51ede7cd"/>
          <p:cNvPicPr>
            <a:picLocks noChangeAspect="1"/>
          </p:cNvPicPr>
          <p:nvPr/>
        </p:nvPicPr>
        <p:blipFill>
          <a:blip r:embed="rId1"/>
          <a:srcRect l="3889" t="7671" b="46919"/>
          <a:stretch>
            <a:fillRect/>
          </a:stretch>
        </p:blipFill>
        <p:spPr>
          <a:xfrm>
            <a:off x="436245" y="990600"/>
            <a:ext cx="11283315" cy="58642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秦皇岛车友来试驾场地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00125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秦皇岛车友来试驾场地面积38000平方米，临海150米，周边配套设施完善，参阅自然地形建设成40多项集乡村、省级、漂移场地及越野全路况，公园已成为车商深度试驾、培训、新车发布与体验式营销的平台，已赢得众多汽车品牌厂商、经销商青睐，并带动相关品牌的销售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秦皇岛车友来试驾场地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74965" y="411734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试驾场地面积38000㎡ 方砖地面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越野场地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8915" y="1771650"/>
            <a:ext cx="3484880" cy="2087880"/>
          </a:xfrm>
          <a:prstGeom prst="rect">
            <a:avLst/>
          </a:prstGeom>
        </p:spPr>
      </p:pic>
      <p:pic>
        <p:nvPicPr>
          <p:cNvPr id="3" name="图片 2" descr="秦皇岛车友来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014730"/>
            <a:ext cx="6705600" cy="5284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433705" y="3420110"/>
            <a:ext cx="3712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台荣探路者试驾会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0773"/>
          <a:stretch>
            <a:fillRect/>
          </a:stretch>
        </p:blipFill>
        <p:spPr>
          <a:xfrm>
            <a:off x="426720" y="1143000"/>
            <a:ext cx="3719830" cy="2277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1143000"/>
            <a:ext cx="3719830" cy="22771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39260" y="3420110"/>
            <a:ext cx="3712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大众试驾会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19533"/>
          <a:stretch>
            <a:fillRect/>
          </a:stretch>
        </p:blipFill>
        <p:spPr>
          <a:xfrm>
            <a:off x="426720" y="3720465"/>
            <a:ext cx="3712210" cy="22758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b="15021"/>
          <a:stretch>
            <a:fillRect/>
          </a:stretch>
        </p:blipFill>
        <p:spPr>
          <a:xfrm>
            <a:off x="4251960" y="3723005"/>
            <a:ext cx="3719830" cy="2273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b="16740"/>
          <a:stretch>
            <a:fillRect/>
          </a:stretch>
        </p:blipFill>
        <p:spPr>
          <a:xfrm>
            <a:off x="8068310" y="3723005"/>
            <a:ext cx="3635375" cy="22739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310" y="1143000"/>
            <a:ext cx="3635375" cy="22764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068310" y="3420110"/>
            <a:ext cx="363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春风摩托 700CL-X 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3705" y="5996940"/>
            <a:ext cx="3712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春风摩托 700CL-X 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39260" y="5996940"/>
            <a:ext cx="3712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春风摩托 700CL-X 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68310" y="5996940"/>
            <a:ext cx="363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春风摩托 700CL-X 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916e989c-6bb9-4bbd-b5e5-feb1637b0edb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秦皇岛车友来试驾场地</vt:lpstr>
      <vt:lpstr>秦皇岛车友来试驾场地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230</cp:revision>
  <dcterms:created xsi:type="dcterms:W3CDTF">2019-06-19T02:08:00Z</dcterms:created>
  <dcterms:modified xsi:type="dcterms:W3CDTF">2022-09-22T08:23:06Z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3B01387AE66C4204AAEBCC53457658F3</vt:lpwstr>
  </property>
</Properties>
</file>