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535"/>
        <p:guide pos="260"/>
        <p:guide pos="7368"/>
        <p:guide orient="horz" pos="637"/>
        <p:guide orient="horz" pos="3384"/>
        <p:guide orient="horz" pos="11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tags" Target="../tags/tag23.xml"/><Relationship Id="rId7" Type="http://schemas.openxmlformats.org/officeDocument/2006/relationships/image" Target="../media/image8.jpeg"/><Relationship Id="rId6" Type="http://schemas.openxmlformats.org/officeDocument/2006/relationships/tags" Target="../tags/tag2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tags" Target="../tags/tag21.xml"/><Relationship Id="rId2" Type="http://schemas.openxmlformats.org/officeDocument/2006/relationships/image" Target="../media/image5.jpe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4.xml"/><Relationship Id="rId10" Type="http://schemas.openxmlformats.org/officeDocument/2006/relationships/image" Target="../media/image2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C:\Users\hijia\Desktop\图片1.png图片1"/>
          <p:cNvPicPr>
            <a:picLocks noChangeAspect="1"/>
          </p:cNvPicPr>
          <p:nvPr/>
        </p:nvPicPr>
        <p:blipFill>
          <a:blip r:embed="rId1"/>
          <a:srcRect b="32012"/>
          <a:stretch>
            <a:fillRect/>
          </a:stretch>
        </p:blipFill>
        <p:spPr>
          <a:xfrm>
            <a:off x="417830" y="1010920"/>
            <a:ext cx="11435080" cy="583692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南充都京试驾场地</a:t>
            </a:r>
            <a:endParaRPr lang="zh-CN" altLang="en-US" sz="28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4344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14085"/>
            <a:ext cx="751713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南充都京试驾场地，位于南充市高坪区，适合各类汽车品牌试乘试驾、汽车测评、大型团购会等。</a:t>
            </a:r>
            <a:endParaRPr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271510" y="4403090"/>
            <a:ext cx="34251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3元/平/天</a:t>
            </a:r>
            <a:endParaRPr lang="zh-CN" altLang="en-US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 dirty="0" smtClean="0">
                <a:latin typeface="+mj-ea"/>
                <a:ea typeface="+mj-ea"/>
                <a:cs typeface="+mj-ea"/>
                <a:sym typeface="+mn-ea"/>
              </a:rPr>
              <a:t>长280m 宽130m  最窄宽95m  总面积约36400㎡  水泥地面  全封闭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20KW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5" name="图片 4" descr="C:\Users\hijia\Desktop\图片3.png图片3"/>
          <p:cNvPicPr>
            <a:picLocks noChangeAspect="1"/>
          </p:cNvPicPr>
          <p:nvPr/>
        </p:nvPicPr>
        <p:blipFill>
          <a:blip r:embed="rId1"/>
          <a:srcRect t="17775" r="278" b="742"/>
          <a:stretch>
            <a:fillRect/>
          </a:stretch>
        </p:blipFill>
        <p:spPr>
          <a:xfrm>
            <a:off x="8281670" y="1898650"/>
            <a:ext cx="3415030" cy="2092960"/>
          </a:xfrm>
          <a:prstGeom prst="rect">
            <a:avLst/>
          </a:prstGeom>
        </p:spPr>
      </p:pic>
      <p:pic>
        <p:nvPicPr>
          <p:cNvPr id="3" name="图片 2" descr="南充都京试驾场地-新版"/>
          <p:cNvPicPr>
            <a:picLocks noChangeAspect="1"/>
          </p:cNvPicPr>
          <p:nvPr/>
        </p:nvPicPr>
        <p:blipFill>
          <a:blip r:embed="rId2"/>
          <a:srcRect l="2905" t="9130" r="1721" b="9302"/>
          <a:stretch>
            <a:fillRect/>
          </a:stretch>
        </p:blipFill>
        <p:spPr>
          <a:xfrm>
            <a:off x="419100" y="1096010"/>
            <a:ext cx="7862570" cy="42799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1492885" y="3317875"/>
            <a:ext cx="145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试驾场地实景图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2" name="图片 1" descr="C:\Users\hijia\Desktop\231796262_1600679915424_700x700.jpg231796262_1600679915424_700x7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23954"/>
          <a:stretch>
            <a:fillRect/>
          </a:stretch>
        </p:blipFill>
        <p:spPr>
          <a:xfrm>
            <a:off x="417830" y="1271905"/>
            <a:ext cx="3601085" cy="2032000"/>
          </a:xfrm>
          <a:prstGeom prst="rect">
            <a:avLst/>
          </a:prstGeom>
        </p:spPr>
      </p:pic>
      <p:pic>
        <p:nvPicPr>
          <p:cNvPr id="3" name="图片 2" descr="C:\Users\hijia\Desktop\777ccfe8f6a25d3eda4ea8e91bef99c.jpg777ccfe8f6a25d3eda4ea8e91bef99c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9343" b="5282"/>
          <a:stretch>
            <a:fillRect/>
          </a:stretch>
        </p:blipFill>
        <p:spPr>
          <a:xfrm>
            <a:off x="8056245" y="1264920"/>
            <a:ext cx="3634105" cy="20389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69230" y="3317875"/>
            <a:ext cx="145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试驾场地实景图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5" name="图片 4" descr="img.auto.ifeng"/>
          <p:cNvPicPr>
            <a:picLocks noChangeAspect="1"/>
          </p:cNvPicPr>
          <p:nvPr/>
        </p:nvPicPr>
        <p:blipFill>
          <a:blip r:embed="rId5"/>
          <a:srcRect t="5318" b="8999"/>
          <a:stretch>
            <a:fillRect/>
          </a:stretch>
        </p:blipFill>
        <p:spPr>
          <a:xfrm>
            <a:off x="8049895" y="3658235"/>
            <a:ext cx="3640455" cy="2041525"/>
          </a:xfrm>
          <a:prstGeom prst="rect">
            <a:avLst/>
          </a:prstGeom>
        </p:spPr>
      </p:pic>
      <p:pic>
        <p:nvPicPr>
          <p:cNvPr id="6" name="图片 5" descr="C:\Users\hijia\Desktop\inews.gtimg.jpginews.gtim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3379" b="11286"/>
          <a:stretch>
            <a:fillRect/>
          </a:stretch>
        </p:blipFill>
        <p:spPr>
          <a:xfrm>
            <a:off x="412750" y="3657600"/>
            <a:ext cx="3600450" cy="2034540"/>
          </a:xfrm>
          <a:prstGeom prst="rect">
            <a:avLst/>
          </a:prstGeom>
        </p:spPr>
      </p:pic>
      <p:pic>
        <p:nvPicPr>
          <p:cNvPr id="8" name="图片 7" descr="C:\Users\hijia\Desktop\微信图片_20210111142339.jpg微信图片_2021011114233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t="11091" b="3987"/>
          <a:stretch>
            <a:fillRect/>
          </a:stretch>
        </p:blipFill>
        <p:spPr>
          <a:xfrm>
            <a:off x="4191635" y="3657600"/>
            <a:ext cx="3606800" cy="20421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87805" y="5692140"/>
            <a:ext cx="145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北京现代嘉年华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50985" y="3317875"/>
            <a:ext cx="145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试驾场地实景图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69865" y="5692140"/>
            <a:ext cx="145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北京现代嘉年华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50985" y="5692140"/>
            <a:ext cx="145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北京现代嘉年华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7" name="图片 6" descr="C:\Users\hijia\Desktop\图片1.png图片1"/>
          <p:cNvPicPr>
            <a:picLocks noChangeAspect="1"/>
          </p:cNvPicPr>
          <p:nvPr/>
        </p:nvPicPr>
        <p:blipFill>
          <a:blip r:embed="rId10"/>
          <a:srcRect b="32012"/>
          <a:stretch>
            <a:fillRect/>
          </a:stretch>
        </p:blipFill>
        <p:spPr>
          <a:xfrm>
            <a:off x="4191635" y="1271905"/>
            <a:ext cx="3607435" cy="2032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3200,&quot;width&quot;:5671}"/>
</p:tagLst>
</file>

<file path=ppt/tags/tag21.xml><?xml version="1.0" encoding="utf-8"?>
<p:tagLst xmlns:p="http://schemas.openxmlformats.org/presentationml/2006/main">
  <p:tag name="KSO_WM_UNIT_PLACING_PICTURE_USER_VIEWPORT" val="{&quot;height&quot;:6240,&quot;width&quot;:10200}"/>
</p:tagLst>
</file>

<file path=ppt/tags/tag22.xml><?xml version="1.0" encoding="utf-8"?>
<p:tagLst xmlns:p="http://schemas.openxmlformats.org/presentationml/2006/main">
  <p:tag name="KSO_WM_UNIT_PLACING_PICTURE_USER_VIEWPORT" val="{&quot;height&quot;:3200,&quot;width&quot;:5671}"/>
</p:tagLst>
</file>

<file path=ppt/tags/tag23.xml><?xml version="1.0" encoding="utf-8"?>
<p:tagLst xmlns:p="http://schemas.openxmlformats.org/presentationml/2006/main">
  <p:tag name="KSO_WM_UNIT_PLACING_PICTURE_USER_VIEWPORT" val="{&quot;height&quot;:6240,&quot;width&quot;:10200}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PP_MARK_KEY" val="d73b5ecf-157a-44f7-888c-77db8498b9f0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南充都京试驾场地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228</cp:revision>
  <dcterms:created xsi:type="dcterms:W3CDTF">2019-06-19T02:08:00Z</dcterms:created>
  <dcterms:modified xsi:type="dcterms:W3CDTF">2022-09-29T06:24:43Z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37F8C39F19CB41C198B83B57E08425B5</vt:lpwstr>
  </property>
</Properties>
</file>