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52"/>
        <p:guide pos="275"/>
        <p:guide pos="7352"/>
        <p:guide orient="horz" pos="636"/>
        <p:guide orient="horz" pos="3334"/>
        <p:guide orient="horz" pos="1204"/>
        <p:guide pos="5132"/>
        <p:guide orient="horz" pos="3114"/>
        <p:guide orient="horz" pos="837"/>
        <p:guide pos="2527"/>
        <p:guide pos="2712"/>
        <p:guide orient="horz" pos="3725"/>
        <p:guide orient="horz" pos="21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rcRect l="334" t="11982" b="1261"/>
          <a:stretch>
            <a:fillRect/>
          </a:stretch>
        </p:blipFill>
        <p:spPr>
          <a:xfrm>
            <a:off x="438785" y="1012190"/>
            <a:ext cx="11381740" cy="58527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9900" y="5372735"/>
            <a:ext cx="113499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8785" y="1012190"/>
            <a:ext cx="113817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38785" y="1012190"/>
            <a:ext cx="11242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杭州千岛湖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9900" y="6028690"/>
            <a:ext cx="1119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杭州千岛湖试驾场地，位于杭州市淳安县郑鸠线</a:t>
            </a:r>
            <a:r>
              <a:rPr sz="12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美丽的千岛湖，历来便享有“天下第一秀水、千岛璧山</a:t>
            </a:r>
            <a:r>
              <a:rPr sz="12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画 </a:t>
            </a:r>
            <a:r>
              <a:rPr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中游”的赞誉，交通四通八达，全国各标志性城市都可高铁直达.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37525" y="3893185"/>
            <a:ext cx="3586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280m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环湖越野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58977387bfd58a0285ec9675d0b8f16"/>
          <p:cNvPicPr>
            <a:picLocks noChangeAspect="1"/>
          </p:cNvPicPr>
          <p:nvPr/>
        </p:nvPicPr>
        <p:blipFill>
          <a:blip r:embed="rId1"/>
          <a:srcRect b="1886"/>
          <a:stretch>
            <a:fillRect/>
          </a:stretch>
        </p:blipFill>
        <p:spPr>
          <a:xfrm>
            <a:off x="8137525" y="1395095"/>
            <a:ext cx="3523615" cy="1981835"/>
          </a:xfrm>
          <a:prstGeom prst="rect">
            <a:avLst/>
          </a:prstGeom>
        </p:spPr>
      </p:pic>
      <p:pic>
        <p:nvPicPr>
          <p:cNvPr id="2" name="图片 1" descr="杭州千岛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1009650"/>
            <a:ext cx="7587615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" name="图片 15" descr="2015092412_292a808d803283a44ee34Evwif85d5In"/>
          <p:cNvPicPr>
            <a:picLocks noChangeAspect="1"/>
          </p:cNvPicPr>
          <p:nvPr/>
        </p:nvPicPr>
        <p:blipFill>
          <a:blip r:embed="rId1"/>
          <a:srcRect t="8917" r="6867" b="4819"/>
          <a:stretch>
            <a:fillRect/>
          </a:stretch>
        </p:blipFill>
        <p:spPr>
          <a:xfrm>
            <a:off x="415290" y="3795395"/>
            <a:ext cx="3582670" cy="2205355"/>
          </a:xfrm>
          <a:prstGeom prst="rect">
            <a:avLst/>
          </a:prstGeom>
        </p:spPr>
      </p:pic>
      <p:pic>
        <p:nvPicPr>
          <p:cNvPr id="2" name="图片 1" descr="eea5f1a0d84e6441b8d91710e8385bbe_meitu_1"/>
          <p:cNvPicPr>
            <a:picLocks noChangeAspect="1"/>
          </p:cNvPicPr>
          <p:nvPr/>
        </p:nvPicPr>
        <p:blipFill>
          <a:blip r:embed="rId2"/>
          <a:srcRect b="9951"/>
          <a:stretch>
            <a:fillRect/>
          </a:stretch>
        </p:blipFill>
        <p:spPr>
          <a:xfrm>
            <a:off x="440690" y="1390650"/>
            <a:ext cx="3557270" cy="1982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0690" y="3388995"/>
            <a:ext cx="3557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梅赛德斯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530" y="603440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一汽奥迪</a:t>
            </a:r>
            <a:r>
              <a:rPr lang="zh-CN" altLang="en-US" sz="1200"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26220" y="3388995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进口大众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途锐环湖之旅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07510" y="6034405"/>
            <a:ext cx="3632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千岛湖试驾会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 descr="1544411785_2zVxuK"/>
          <p:cNvPicPr>
            <a:picLocks noChangeAspect="1"/>
          </p:cNvPicPr>
          <p:nvPr/>
        </p:nvPicPr>
        <p:blipFill>
          <a:blip r:embed="rId3"/>
          <a:srcRect b="-1446"/>
          <a:stretch>
            <a:fillRect/>
          </a:stretch>
        </p:blipFill>
        <p:spPr>
          <a:xfrm>
            <a:off x="8209280" y="1379855"/>
            <a:ext cx="3565525" cy="2016125"/>
          </a:xfrm>
          <a:prstGeom prst="rect">
            <a:avLst/>
          </a:prstGeom>
        </p:spPr>
      </p:pic>
      <p:pic>
        <p:nvPicPr>
          <p:cNvPr id="19" name="图片 18" descr="oTG3-fyihrmf2717693_meitu_2"/>
          <p:cNvPicPr>
            <a:picLocks noChangeAspect="1"/>
          </p:cNvPicPr>
          <p:nvPr/>
        </p:nvPicPr>
        <p:blipFill>
          <a:blip r:embed="rId4"/>
          <a:srcRect r="3539" b="23110"/>
          <a:stretch>
            <a:fillRect/>
          </a:stretch>
        </p:blipFill>
        <p:spPr>
          <a:xfrm>
            <a:off x="4232910" y="3798570"/>
            <a:ext cx="3669665" cy="2212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b="9091"/>
          <a:stretch>
            <a:fillRect/>
          </a:stretch>
        </p:blipFill>
        <p:spPr>
          <a:xfrm>
            <a:off x="8209280" y="3803015"/>
            <a:ext cx="3564890" cy="2209165"/>
          </a:xfrm>
          <a:prstGeom prst="rect">
            <a:avLst/>
          </a:prstGeom>
        </p:spPr>
      </p:pic>
      <p:sp>
        <p:nvSpPr>
          <p:cNvPr id="14" name="object 8"/>
          <p:cNvSpPr/>
          <p:nvPr/>
        </p:nvSpPr>
        <p:spPr>
          <a:xfrm>
            <a:off x="4244975" y="1390650"/>
            <a:ext cx="3657600" cy="1983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" name="文本框 2"/>
          <p:cNvSpPr txBox="1"/>
          <p:nvPr/>
        </p:nvSpPr>
        <p:spPr>
          <a:xfrm>
            <a:off x="4311015" y="3388995"/>
            <a:ext cx="3557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梅赛德斯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21345" y="6012815"/>
            <a:ext cx="3606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千岛湖试驾会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杭州千岛湖试驾场地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224</cp:revision>
  <dcterms:created xsi:type="dcterms:W3CDTF">2019-06-19T02:08:00Z</dcterms:created>
  <dcterms:modified xsi:type="dcterms:W3CDTF">2022-09-28T06:22:15Z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699FF6681B0743D39C978DF8E7768CAC</vt:lpwstr>
  </property>
</Properties>
</file>