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1"/>
        <p:guide pos="270"/>
        <p:guide pos="7361"/>
        <p:guide orient="horz" pos="660"/>
        <p:guide orient="horz" pos="3717"/>
        <p:guide pos="5034"/>
        <p:guide pos="2563"/>
        <p:guide orient="horz" pos="21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21282"/>
          <a:stretch>
            <a:fillRect/>
          </a:stretch>
        </p:blipFill>
        <p:spPr>
          <a:xfrm>
            <a:off x="427990" y="922020"/>
            <a:ext cx="11318240" cy="59423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北京平谷通用航空试驾场地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668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北京平谷通用航空试驾场地位于北京市平谷区马坊镇马坊工业西区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4975" y="1280795"/>
            <a:ext cx="3633470" cy="23164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长60m  宽30m   面积为1800㎡ 跑道长80m 宽7m 水泥硬化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/8</a:t>
            </a:r>
            <a:r>
              <a:rPr sz="1200">
                <a:latin typeface="+mn-ea"/>
                <a:cs typeface="+mn-ea"/>
                <a:sym typeface="+mn-ea"/>
              </a:rPr>
              <a:t>0</a:t>
            </a:r>
            <a:r>
              <a:rPr lang="en-US" sz="1200">
                <a:latin typeface="+mn-ea"/>
                <a:cs typeface="+mn-ea"/>
                <a:sym typeface="+mn-ea"/>
              </a:rPr>
              <a:t>kw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北京平谷通用航空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47750"/>
            <a:ext cx="6145530" cy="48526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00abc9dd36aff7a07c3e6377ded9be5"/>
          <p:cNvPicPr>
            <a:picLocks noChangeAspect="1"/>
          </p:cNvPicPr>
          <p:nvPr/>
        </p:nvPicPr>
        <p:blipFill>
          <a:blip r:embed="rId1"/>
          <a:srcRect t="2041"/>
          <a:stretch>
            <a:fillRect/>
          </a:stretch>
        </p:blipFill>
        <p:spPr>
          <a:xfrm>
            <a:off x="8044180" y="3715385"/>
            <a:ext cx="3657600" cy="2285365"/>
          </a:xfrm>
          <a:prstGeom prst="rect">
            <a:avLst/>
          </a:prstGeom>
        </p:spPr>
      </p:pic>
      <p:pic>
        <p:nvPicPr>
          <p:cNvPr id="11" name="图片 10" descr="7a95bc8cd1b2e368649fcf65dda0c8b"/>
          <p:cNvPicPr>
            <a:picLocks noChangeAspect="1"/>
          </p:cNvPicPr>
          <p:nvPr/>
        </p:nvPicPr>
        <p:blipFill>
          <a:blip r:embed="rId2"/>
          <a:srcRect b="2445"/>
          <a:stretch>
            <a:fillRect/>
          </a:stretch>
        </p:blipFill>
        <p:spPr>
          <a:xfrm>
            <a:off x="441960" y="3714750"/>
            <a:ext cx="3709035" cy="2280285"/>
          </a:xfrm>
          <a:prstGeom prst="rect">
            <a:avLst/>
          </a:prstGeom>
        </p:spPr>
      </p:pic>
      <p:pic>
        <p:nvPicPr>
          <p:cNvPr id="9" name="图片 8" descr="67708890be70bc7c899a9ac582101c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80" y="3704590"/>
            <a:ext cx="3753485" cy="22961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8587"/>
          <a:stretch>
            <a:fillRect/>
          </a:stretch>
        </p:blipFill>
        <p:spPr>
          <a:xfrm>
            <a:off x="4221480" y="1010920"/>
            <a:ext cx="3752850" cy="23253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b="7854"/>
          <a:stretch>
            <a:fillRect/>
          </a:stretch>
        </p:blipFill>
        <p:spPr>
          <a:xfrm>
            <a:off x="8058785" y="1010920"/>
            <a:ext cx="3657600" cy="23253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b="4256"/>
          <a:stretch>
            <a:fillRect/>
          </a:stretch>
        </p:blipFill>
        <p:spPr>
          <a:xfrm>
            <a:off x="441960" y="1011555"/>
            <a:ext cx="3695700" cy="23425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1590" y="338201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第三代哈弗</a:t>
            </a:r>
            <a:r>
              <a:rPr lang="en-US" altLang="zh-CN" sz="1200">
                <a:latin typeface="+mn-ea"/>
                <a:cs typeface="+mn-ea"/>
                <a:sym typeface="+mn-ea"/>
              </a:rPr>
              <a:t>H6</a:t>
            </a:r>
            <a:r>
              <a:rPr lang="zh-CN" altLang="en-US" sz="1200">
                <a:latin typeface="+mn-ea"/>
                <a:cs typeface="+mn-ea"/>
                <a:sym typeface="+mn-ea"/>
              </a:rPr>
              <a:t>媒体试驾会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66665" y="338201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第三代哈弗</a:t>
            </a:r>
            <a:r>
              <a:rPr lang="en-US" altLang="zh-CN" sz="1200">
                <a:latin typeface="+mn-ea"/>
                <a:cs typeface="+mn-ea"/>
                <a:sym typeface="+mn-ea"/>
              </a:rPr>
              <a:t>H6</a:t>
            </a:r>
            <a:r>
              <a:rPr lang="zh-CN" altLang="en-US" sz="1200">
                <a:latin typeface="+mn-ea"/>
                <a:cs typeface="+mn-ea"/>
                <a:sym typeface="+mn-ea"/>
              </a:rPr>
              <a:t>媒体试驾会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27135" y="3382010"/>
            <a:ext cx="2095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第三代哈弗</a:t>
            </a:r>
            <a:r>
              <a:rPr lang="en-US" altLang="zh-CN" sz="1200">
                <a:latin typeface="+mn-ea"/>
                <a:cs typeface="+mn-ea"/>
              </a:rPr>
              <a:t>H6</a:t>
            </a:r>
            <a:r>
              <a:rPr lang="zh-CN" altLang="en-US" sz="1200">
                <a:latin typeface="+mn-ea"/>
                <a:cs typeface="+mn-ea"/>
              </a:rPr>
              <a:t>媒体试驾会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8100" y="6064250"/>
            <a:ext cx="19621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梅赛德斯-奔驰驾趣</a:t>
            </a:r>
            <a:r>
              <a:rPr lang="zh-CN" sz="1200">
                <a:latin typeface="+mn-ea"/>
                <a:cs typeface="+mn-ea"/>
                <a:sym typeface="+mn-ea"/>
              </a:rPr>
              <a:t>体验日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18270" y="6064250"/>
            <a:ext cx="1961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梅赛德斯-奔驰驾趣</a:t>
            </a:r>
            <a:r>
              <a:rPr lang="zh-CN" sz="1200">
                <a:latin typeface="+mn-ea"/>
                <a:cs typeface="+mn-ea"/>
                <a:sym typeface="+mn-ea"/>
              </a:rPr>
              <a:t>体验日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25720" y="6064250"/>
            <a:ext cx="1945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梅赛德斯-奔驰驾趣</a:t>
            </a:r>
            <a:r>
              <a:rPr lang="zh-CN" sz="1200">
                <a:latin typeface="+mn-ea"/>
                <a:cs typeface="+mn-ea"/>
                <a:sym typeface="+mn-ea"/>
              </a:rPr>
              <a:t>体验日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  <p:tag name="KSO_WPP_MARK_KEY" val="a56b3092-f204-4502-b0b6-b987230816f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北京平谷通用航空试驾场地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262</cp:revision>
  <dcterms:created xsi:type="dcterms:W3CDTF">2019-06-19T02:08:00Z</dcterms:created>
  <dcterms:modified xsi:type="dcterms:W3CDTF">2022-09-26T02:16:56Z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B241A748A6B446679B58C74B53E71A81</vt:lpwstr>
  </property>
</Properties>
</file>