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0"/>
        <p:guide pos="286"/>
        <p:guide pos="7386"/>
        <p:guide orient="horz" pos="637"/>
        <p:guide orient="horz" pos="3949"/>
        <p:guide pos="5009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8940" y="967740"/>
            <a:ext cx="11310620" cy="58851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沈阳秀湖越野区试驾场地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928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6935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场地位于秀湖风景旅游区内，全区规划占地面积203平方公里，其中景区面积142平方公里，副城城区面积61平方公里。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76185" y="4267835"/>
            <a:ext cx="3804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越野全地形场地面积约为2公里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380v/40kw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5" name="图片 24" descr="7bdb144871db61a650ae2bfdc6cff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6185" y="1370330"/>
            <a:ext cx="3011170" cy="2897505"/>
          </a:xfrm>
          <a:prstGeom prst="rect">
            <a:avLst/>
          </a:prstGeom>
        </p:spPr>
      </p:pic>
      <p:pic>
        <p:nvPicPr>
          <p:cNvPr id="4" name="图片 3" descr="aab023af3ddc8a987ae571933a3e2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528445"/>
            <a:ext cx="2894965" cy="2231390"/>
          </a:xfrm>
          <a:prstGeom prst="rect">
            <a:avLst/>
          </a:prstGeom>
        </p:spPr>
      </p:pic>
      <p:pic>
        <p:nvPicPr>
          <p:cNvPr id="5" name="图片 4" descr="ccef0d838e8d7525f4acba85955273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45" y="1528445"/>
            <a:ext cx="2740025" cy="2231390"/>
          </a:xfrm>
          <a:prstGeom prst="rect">
            <a:avLst/>
          </a:prstGeom>
        </p:spPr>
      </p:pic>
      <p:pic>
        <p:nvPicPr>
          <p:cNvPr id="6" name="图片 5" descr="7b1ac18bf13b675b553ffed4fb6f19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225" y="3828415"/>
            <a:ext cx="2929890" cy="2231390"/>
          </a:xfrm>
          <a:prstGeom prst="rect">
            <a:avLst/>
          </a:prstGeom>
        </p:spPr>
      </p:pic>
      <p:pic>
        <p:nvPicPr>
          <p:cNvPr id="8" name="图片 7" descr="eb224ecf13a419283ec716961e5e8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9045" y="3828415"/>
            <a:ext cx="2739390" cy="22320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24180" y="6308725"/>
            <a:ext cx="11348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0" name="图片 9" descr="ccef0d838e8d7525f4acba85955273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4180" y="1012190"/>
            <a:ext cx="3710940" cy="2392680"/>
          </a:xfrm>
          <a:prstGeom prst="rect">
            <a:avLst/>
          </a:prstGeom>
        </p:spPr>
      </p:pic>
      <p:pic>
        <p:nvPicPr>
          <p:cNvPr id="14" name="图片 13" descr="7b1ac18bf13b675b553ffed4fb6f19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1000" y="1011555"/>
            <a:ext cx="3744595" cy="2382520"/>
          </a:xfrm>
          <a:prstGeom prst="rect">
            <a:avLst/>
          </a:prstGeom>
        </p:spPr>
      </p:pic>
      <p:pic>
        <p:nvPicPr>
          <p:cNvPr id="16" name="图片 15" descr="eb224ecf13a419283ec716961e5e8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1005" y="1012190"/>
            <a:ext cx="3731260" cy="2382520"/>
          </a:xfrm>
          <a:prstGeom prst="rect">
            <a:avLst/>
          </a:prstGeom>
        </p:spPr>
      </p:pic>
      <p:pic>
        <p:nvPicPr>
          <p:cNvPr id="17" name="图片 16" descr="7bdb144871db61a650ae2bfdc6cfffa"/>
          <p:cNvPicPr>
            <a:picLocks noChangeAspect="1"/>
          </p:cNvPicPr>
          <p:nvPr/>
        </p:nvPicPr>
        <p:blipFill>
          <a:blip r:embed="rId4"/>
          <a:srcRect r="-326"/>
          <a:stretch>
            <a:fillRect/>
          </a:stretch>
        </p:blipFill>
        <p:spPr>
          <a:xfrm>
            <a:off x="424180" y="3806190"/>
            <a:ext cx="3710940" cy="2239645"/>
          </a:xfrm>
          <a:prstGeom prst="rect">
            <a:avLst/>
          </a:prstGeom>
        </p:spPr>
      </p:pic>
      <p:pic>
        <p:nvPicPr>
          <p:cNvPr id="20" name="图片 19" descr="ed8f8978cd12ad9ed0904a88f99c34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1000" y="3806190"/>
            <a:ext cx="3744595" cy="2239010"/>
          </a:xfrm>
          <a:prstGeom prst="rect">
            <a:avLst/>
          </a:prstGeom>
        </p:spPr>
      </p:pic>
      <p:pic>
        <p:nvPicPr>
          <p:cNvPr id="23" name="图片 22" descr="d16ced81dcd866636d2eefeb85218b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41005" y="3806190"/>
            <a:ext cx="3731895" cy="22396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沈阳秀湖越野区试驾场地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257</cp:revision>
  <dcterms:created xsi:type="dcterms:W3CDTF">2019-06-19T02:08:00Z</dcterms:created>
  <dcterms:modified xsi:type="dcterms:W3CDTF">2021-02-22T07:38:41Z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