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8" userDrawn="1">
          <p15:clr>
            <a:srgbClr val="A4A3A4"/>
          </p15:clr>
        </p15:guide>
        <p15:guide id="2" pos="3882" userDrawn="1">
          <p15:clr>
            <a:srgbClr val="A4A3A4"/>
          </p15:clr>
        </p15:guide>
        <p15:guide id="3" orient="horz" pos="2331" userDrawn="1">
          <p15:clr>
            <a:srgbClr val="A4A3A4"/>
          </p15:clr>
        </p15:guide>
        <p15:guide id="4" pos="294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636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8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3520" userDrawn="1">
          <p15:clr>
            <a:srgbClr val="A4A3A4"/>
          </p15:clr>
        </p15:guide>
        <p15:guide id="13" pos="2504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82"/>
        <p:guide orient="horz" pos="2331"/>
        <p:guide pos="294"/>
        <p:guide pos="7469"/>
        <p:guide orient="horz" pos="636"/>
        <p:guide orient="horz" pos="3382"/>
        <p:guide orient="horz" pos="1038"/>
        <p:guide pos="5218"/>
        <p:guide orient="horz" pos="3023"/>
        <p:guide orient="horz" pos="3520"/>
        <p:guide pos="2504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8310" y="1009650"/>
            <a:ext cx="11410950" cy="58483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sz="2800">
                <a:solidFill>
                  <a:schemeClr val="bg1"/>
                </a:solidFill>
              </a:rPr>
              <a:t>上海东方沼泽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125" y="5841365"/>
            <a:ext cx="1132586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上海东方沼泽越野场地，位于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上海奉贤区沿钱公路青村镇，总占地面积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1000000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平米，三种不同难度的越野穿越路线，满足不同难度的越野性能挑战。配套有露营烧烤、高尔夫、直升机体验、皮划艇、垂钓等多种娱乐项目，适合汽车越野试乘试驾活动。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04175" y="3586480"/>
            <a:ext cx="3813810" cy="2008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4</a:t>
            </a:r>
            <a:r>
              <a:rPr lang="zh-CN" altLang="en-US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㎡，三条不同难度的越野路线，可进行丛林、河流、泥地、沼泽等不同地形的穿越体验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露营烧烤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高尔夫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04175" y="1009650"/>
            <a:ext cx="3852545" cy="2576830"/>
          </a:xfrm>
          <a:prstGeom prst="rect">
            <a:avLst/>
          </a:prstGeom>
        </p:spPr>
      </p:pic>
      <p:pic>
        <p:nvPicPr>
          <p:cNvPr id="6" name="图片 5" descr="解锁越野新玩法，Jeep一日探享等你挑战！_4_Jeep上海越也_来自小红书网页版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0350" y="996950"/>
            <a:ext cx="7585075" cy="4902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rcRect b="12150"/>
          <a:stretch>
            <a:fillRect/>
          </a:stretch>
        </p:blipFill>
        <p:spPr>
          <a:xfrm>
            <a:off x="8283575" y="1009650"/>
            <a:ext cx="3567430" cy="236918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rcRect b="22018"/>
          <a:stretch>
            <a:fillRect/>
          </a:stretch>
        </p:blipFill>
        <p:spPr>
          <a:xfrm>
            <a:off x="4137025" y="1009650"/>
            <a:ext cx="4044315" cy="236601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rcRect b="14561"/>
          <a:stretch>
            <a:fillRect/>
          </a:stretch>
        </p:blipFill>
        <p:spPr>
          <a:xfrm>
            <a:off x="466725" y="1012825"/>
            <a:ext cx="3531870" cy="2366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016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猛士</a:t>
            </a:r>
            <a:r>
              <a:rPr lang="en-US" altLang="zh-CN" sz="1200"/>
              <a:t>917 </a:t>
            </a:r>
            <a:r>
              <a:rPr lang="zh-CN" altLang="en-US" sz="1200"/>
              <a:t>越野试驾活动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520700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猛士</a:t>
            </a:r>
            <a:r>
              <a:rPr lang="en-US" altLang="zh-CN" sz="1200"/>
              <a:t>917 </a:t>
            </a:r>
            <a:r>
              <a:rPr lang="zh-CN" altLang="en-US" sz="1200"/>
              <a:t>越野试驾活动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911479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猛士</a:t>
            </a:r>
            <a:r>
              <a:rPr lang="en-US" altLang="zh-CN" sz="1200"/>
              <a:t>917 </a:t>
            </a:r>
            <a:r>
              <a:rPr lang="zh-CN" altLang="en-US" sz="1200"/>
              <a:t>越野试驾活动</a:t>
            </a:r>
            <a:endParaRPr lang="zh-CN" altLang="en-US" sz="12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40835" y="3895090"/>
            <a:ext cx="4044315" cy="23844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80160" y="629856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方程豹</a:t>
            </a:r>
            <a:r>
              <a:rPr lang="en-US" altLang="zh-CN" sz="1200">
                <a:sym typeface="+mn-ea"/>
              </a:rPr>
              <a:t>8 </a:t>
            </a:r>
            <a:r>
              <a:rPr lang="zh-CN" altLang="en-US" sz="1200">
                <a:sym typeface="+mn-ea"/>
              </a:rPr>
              <a:t>越野试驾活动</a:t>
            </a:r>
            <a:endParaRPr lang="zh-CN" altLang="en-US" sz="1200"/>
          </a:p>
        </p:txBody>
      </p:sp>
      <p:sp>
        <p:nvSpPr>
          <p:cNvPr id="17" name="文本框 16"/>
          <p:cNvSpPr txBox="1"/>
          <p:nvPr/>
        </p:nvSpPr>
        <p:spPr>
          <a:xfrm>
            <a:off x="5207000" y="629856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方程豹</a:t>
            </a:r>
            <a:r>
              <a:rPr lang="en-US" altLang="zh-CN" sz="1200"/>
              <a:t>8 </a:t>
            </a:r>
            <a:r>
              <a:rPr lang="zh-CN" altLang="en-US" sz="1200"/>
              <a:t>越野试驾活动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9114790" y="629856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方程豹</a:t>
            </a:r>
            <a:r>
              <a:rPr lang="en-US" altLang="zh-CN" sz="1200">
                <a:sym typeface="+mn-ea"/>
              </a:rPr>
              <a:t>8 </a:t>
            </a:r>
            <a:r>
              <a:rPr lang="zh-CN" altLang="en-US" sz="1200">
                <a:sym typeface="+mn-ea"/>
              </a:rPr>
              <a:t>越野试驾活动</a:t>
            </a:r>
            <a:endParaRPr lang="zh-CN" altLang="en-US" sz="12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910" y="3895090"/>
            <a:ext cx="3559810" cy="24028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" y="3894455"/>
            <a:ext cx="3567430" cy="23850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上海东方沼泽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234</cp:revision>
  <dcterms:created xsi:type="dcterms:W3CDTF">2019-06-19T02:08:00Z</dcterms:created>
  <dcterms:modified xsi:type="dcterms:W3CDTF">2025-04-09T04:17:07Z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3E3BD9E98B624B108D4A6BD97F7593CE_12</vt:lpwstr>
  </property>
</Properties>
</file>