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40" userDrawn="1">
          <p15:clr>
            <a:srgbClr val="A4A3A4"/>
          </p15:clr>
        </p15:guide>
        <p15:guide id="2" pos="3866" userDrawn="1">
          <p15:clr>
            <a:srgbClr val="A4A3A4"/>
          </p15:clr>
        </p15:guide>
        <p15:guide id="3" orient="horz" pos="2140" userDrawn="1">
          <p15:clr>
            <a:srgbClr val="A4A3A4"/>
          </p15:clr>
        </p15:guide>
        <p15:guide id="4" pos="307" userDrawn="1">
          <p15:clr>
            <a:srgbClr val="A4A3A4"/>
          </p15:clr>
        </p15:guide>
        <p15:guide id="5" pos="7482" userDrawn="1">
          <p15:clr>
            <a:srgbClr val="A4A3A4"/>
          </p15:clr>
        </p15:guide>
        <p15:guide id="6" orient="horz" pos="637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229" userDrawn="1">
          <p15:clr>
            <a:srgbClr val="A4A3A4"/>
          </p15:clr>
        </p15:guide>
        <p15:guide id="10" orient="horz" pos="3035" userDrawn="1">
          <p15:clr>
            <a:srgbClr val="A4A3A4"/>
          </p15:clr>
        </p15:guide>
        <p15:guide id="11" orient="horz" pos="889" userDrawn="1">
          <p15:clr>
            <a:srgbClr val="A4A3A4"/>
          </p15:clr>
        </p15:guide>
        <p15:guide id="13" pos="2647" userDrawn="1">
          <p15:clr>
            <a:srgbClr val="A4A3A4"/>
          </p15:clr>
        </p15:guide>
        <p15:guide id="16" orient="horz" pos="37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0"/>
        <p:guide pos="3866"/>
        <p:guide orient="horz" pos="2140"/>
        <p:guide pos="307"/>
        <p:guide pos="7482"/>
        <p:guide orient="horz" pos="637"/>
        <p:guide orient="horz" pos="3382"/>
        <p:guide orient="horz" pos="1038"/>
        <p:guide pos="5229"/>
        <p:guide orient="horz" pos="3035"/>
        <p:guide orient="horz" pos="889"/>
        <p:guide pos="2647"/>
        <p:guide orient="horz" pos="371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6.xml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7680" y="1010920"/>
            <a:ext cx="11343640" cy="58426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92760" y="5369560"/>
            <a:ext cx="113258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436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宁波东钱湖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2605" y="5841365"/>
            <a:ext cx="11295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宁波东钱湖试驾场地，位于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宁波市鄞州东钱湖环湖南路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413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号，总占地面积约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40000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平米，场地包括卡丁车赛道区域、空场区域、停车区和室内，场地整体位于宁波东钱湖南岸，周边风景宜人，适合汽车试乘试驾、媒体测试拍摄等活动。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297545" y="3708400"/>
            <a:ext cx="35229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6</a:t>
            </a:r>
            <a:r>
              <a:rPr lang="zh-CN" altLang="en-US" sz="1200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40000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卡丁车区约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30000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空场区域约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10000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平米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柏油硬化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不封闭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97545" y="959485"/>
            <a:ext cx="3522980" cy="2417445"/>
          </a:xfrm>
          <a:prstGeom prst="rect">
            <a:avLst/>
          </a:prstGeom>
        </p:spPr>
      </p:pic>
      <p:pic>
        <p:nvPicPr>
          <p:cNvPr id="3" name="图片 2" descr="宁波东钱湖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098550"/>
            <a:ext cx="7257415" cy="51327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37515" y="3397250"/>
            <a:ext cx="3572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汽车媒体拍摄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289925" y="3363595"/>
            <a:ext cx="3523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汽车媒体拍摄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38785" y="5993130"/>
            <a:ext cx="3569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汽车媒体拍摄</a:t>
            </a:r>
            <a:endParaRPr lang="zh-CN" altLang="en-US" sz="1200"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257040" y="3377565"/>
            <a:ext cx="3761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汽车媒体拍摄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8324215" y="5993130"/>
            <a:ext cx="3505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汽车媒体拍摄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4269105" y="5993130"/>
            <a:ext cx="378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汽车媒体拍摄</a:t>
            </a:r>
            <a:endParaRPr lang="zh-CN" sz="12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rcRect t="8198"/>
          <a:stretch>
            <a:fillRect/>
          </a:stretch>
        </p:blipFill>
        <p:spPr>
          <a:xfrm>
            <a:off x="481965" y="1012190"/>
            <a:ext cx="3577590" cy="22174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rcRect t="15933"/>
          <a:stretch>
            <a:fillRect/>
          </a:stretch>
        </p:blipFill>
        <p:spPr>
          <a:xfrm>
            <a:off x="4202430" y="1012190"/>
            <a:ext cx="3956685" cy="22180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301990" y="1012190"/>
            <a:ext cx="3576955" cy="22180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87680" y="3728085"/>
            <a:ext cx="3589655" cy="21901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202430" y="3731895"/>
            <a:ext cx="3994150" cy="217297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321675" y="3740150"/>
            <a:ext cx="3559175" cy="216090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14.15,&quot;left&quot;:34.45,&quot;top&quot;:79.45,&quot;width&quot;:897.05}"/>
</p:tagLst>
</file>

<file path=ppt/tags/tag21.xml><?xml version="1.0" encoding="utf-8"?>
<p:tagLst xmlns:p="http://schemas.openxmlformats.org/presentationml/2006/main">
  <p:tag name="KSO_WM_DIAGRAM_VIRTUALLY_FRAME" val="{&quot;height&quot;:414.15,&quot;left&quot;:34.45,&quot;top&quot;:79.45,&quot;width&quot;:897.05}"/>
</p:tagLst>
</file>

<file path=ppt/tags/tag22.xml><?xml version="1.0" encoding="utf-8"?>
<p:tagLst xmlns:p="http://schemas.openxmlformats.org/presentationml/2006/main">
  <p:tag name="KSO_WM_DIAGRAM_VIRTUALLY_FRAME" val="{&quot;height&quot;:414.15,&quot;left&quot;:34.45,&quot;top&quot;:79.45,&quot;width&quot;:897.05}"/>
</p:tagLst>
</file>

<file path=ppt/tags/tag23.xml><?xml version="1.0" encoding="utf-8"?>
<p:tagLst xmlns:p="http://schemas.openxmlformats.org/presentationml/2006/main">
  <p:tag name="KSO_WM_DIAGRAM_VIRTUALLY_FRAME" val="{&quot;height&quot;:414.15,&quot;left&quot;:34.45,&quot;top&quot;:79.45,&quot;width&quot;:897.05}"/>
</p:tagLst>
</file>

<file path=ppt/tags/tag24.xml><?xml version="1.0" encoding="utf-8"?>
<p:tagLst xmlns:p="http://schemas.openxmlformats.org/presentationml/2006/main">
  <p:tag name="KSO_WM_DIAGRAM_VIRTUALLY_FRAME" val="{&quot;height&quot;:414.15,&quot;left&quot;:34.45,&quot;top&quot;:79.45,&quot;width&quot;:897.05}"/>
</p:tagLst>
</file>

<file path=ppt/tags/tag25.xml><?xml version="1.0" encoding="utf-8"?>
<p:tagLst xmlns:p="http://schemas.openxmlformats.org/presentationml/2006/main">
  <p:tag name="KSO_WM_DIAGRAM_VIRTUALLY_FRAME" val="{&quot;height&quot;:414.15,&quot;left&quot;:34.45,&quot;top&quot;:79.45,&quot;width&quot;:897.05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宁波龙极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232</cp:revision>
  <dcterms:created xsi:type="dcterms:W3CDTF">2019-06-19T02:08:00Z</dcterms:created>
  <dcterms:modified xsi:type="dcterms:W3CDTF">2025-03-18T05:30:09Z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3E3BD9E98B624B108D4A6BD97F7593CE_12</vt:lpwstr>
  </property>
</Properties>
</file>