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3" userDrawn="1">
          <p15:clr>
            <a:srgbClr val="A4A3A4"/>
          </p15:clr>
        </p15:guide>
        <p15:guide id="2" pos="3825" userDrawn="1">
          <p15:clr>
            <a:srgbClr val="A4A3A4"/>
          </p15:clr>
        </p15:guide>
        <p15:guide id="1" orient="horz" pos="2484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2" userDrawn="1">
          <p15:clr>
            <a:srgbClr val="A4A3A4"/>
          </p15:clr>
        </p15:guide>
        <p15:guide id="4" orient="horz" pos="649" userDrawn="1">
          <p15:clr>
            <a:srgbClr val="A4A3A4"/>
          </p15:clr>
        </p15:guide>
        <p15:guide id="5" orient="horz" pos="3930" userDrawn="1">
          <p15:clr>
            <a:srgbClr val="A4A3A4"/>
          </p15:clr>
        </p15:guide>
        <p15:guide id="6" pos="2516" userDrawn="1">
          <p15:clr>
            <a:srgbClr val="A4A3A4"/>
          </p15:clr>
        </p15:guide>
        <p15:guide id="7" pos="5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3"/>
        <p:guide pos="3825"/>
        <p:guide orient="horz" pos="2484"/>
        <p:guide pos="282"/>
        <p:guide pos="7442"/>
        <p:guide orient="horz" pos="649"/>
        <p:guide orient="horz" pos="3930"/>
        <p:guide pos="2516"/>
        <p:guide pos="51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6.jpeg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27.xml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447675" y="1012190"/>
            <a:ext cx="11388090" cy="584581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广州空港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广州空港试驾场地，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位于广州空港经济区中央商务区核心位置，距广州白云国际机场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公里，距广州地铁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号线和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号线交汇点高增地铁站直线距离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米。总建筑面积约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万平方米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室内展览面积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10.6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万平方米，室外广场面积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3.3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万平方米。首期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号展厅及东广场已于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2023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月建成投入试运营，整体项目计划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2026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年全面投入运营。场地长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170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米，总面积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平米，适合汽车试乘试驾、媒体测试等活动。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</a:rPr>
              <a:t>长</a:t>
            </a:r>
            <a:r>
              <a:rPr lang="en-US" altLang="zh-CN" sz="1200">
                <a:latin typeface="+mn-ea"/>
                <a:cs typeface="+mn-ea"/>
              </a:rPr>
              <a:t>170</a:t>
            </a:r>
            <a:r>
              <a:rPr lang="zh-CN" altLang="en-US" sz="1200">
                <a:latin typeface="+mn-ea"/>
                <a:cs typeface="+mn-ea"/>
              </a:rPr>
              <a:t>米，宽</a:t>
            </a:r>
            <a:r>
              <a:rPr lang="en-US" altLang="zh-CN" sz="1200">
                <a:latin typeface="+mn-ea"/>
                <a:cs typeface="+mn-ea"/>
              </a:rPr>
              <a:t>90</a:t>
            </a:r>
            <a:r>
              <a:rPr lang="zh-CN" altLang="en-US" sz="1200">
                <a:latin typeface="+mn-ea"/>
                <a:cs typeface="+mn-ea"/>
              </a:rPr>
              <a:t>米，总面积约</a:t>
            </a:r>
            <a:r>
              <a:rPr lang="en-US" altLang="zh-CN" sz="1200">
                <a:latin typeface="+mn-ea"/>
                <a:cs typeface="+mn-ea"/>
              </a:rPr>
              <a:t>15000</a:t>
            </a:r>
            <a:r>
              <a:rPr lang="zh-CN" altLang="en-US" sz="1200">
                <a:latin typeface="+mn-ea"/>
                <a:cs typeface="+mn-ea"/>
              </a:rPr>
              <a:t>㎡水泥硬化全封闭场地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 </a:t>
            </a:r>
            <a:r>
              <a:rPr lang="zh-CN" altLang="en-US" sz="1200">
                <a:latin typeface="+mn-ea"/>
                <a:cs typeface="+mn-ea"/>
              </a:rPr>
              <a:t>固定卫生间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会议室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0865" y="1049655"/>
            <a:ext cx="3630295" cy="2312670"/>
          </a:xfrm>
          <a:prstGeom prst="rect">
            <a:avLst/>
          </a:prstGeom>
        </p:spPr>
      </p:pic>
      <p:pic>
        <p:nvPicPr>
          <p:cNvPr id="2" name="图片 1" descr="广州空港试驾场地-01-01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" y="1030605"/>
            <a:ext cx="7065010" cy="49974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文本框 21"/>
          <p:cNvSpPr txBox="1"/>
          <p:nvPr>
            <p:custDataLst>
              <p:tags r:id="rId1"/>
            </p:custDataLst>
          </p:nvPr>
        </p:nvSpPr>
        <p:spPr>
          <a:xfrm>
            <a:off x="514350" y="63112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日产对比试驾活动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8190640" y="34280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318410" y="34280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会议室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8223885" y="63112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日产对比试驾活动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294915" y="63112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日产对比试驾活动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448085" y="3428048"/>
            <a:ext cx="36283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/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/>
          <p:nvPr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448310" y="1030605"/>
            <a:ext cx="3545840" cy="2371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125595" y="1030605"/>
            <a:ext cx="3934460" cy="23723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8191500" y="1030605"/>
            <a:ext cx="3637915" cy="23717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48310" y="3943350"/>
            <a:ext cx="3546475" cy="23018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8191500" y="3943350"/>
            <a:ext cx="3642995" cy="23018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4116070" y="3943350"/>
            <a:ext cx="3932555" cy="2301875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530.65,&quot;left&quot;:26.75,&quot;top&quot;:0,&quot;width&quot;:928.45}"/>
</p:tagLst>
</file>

<file path=ppt/tags/tag21.xml><?xml version="1.0" encoding="utf-8"?>
<p:tagLst xmlns:p="http://schemas.openxmlformats.org/presentationml/2006/main">
  <p:tag name="KSO_WM_DIAGRAM_VIRTUALLY_FRAME" val="{&quot;height&quot;:530.65,&quot;left&quot;:26.75,&quot;top&quot;:0,&quot;width&quot;:928.45}"/>
</p:tagLst>
</file>

<file path=ppt/tags/tag22.xml><?xml version="1.0" encoding="utf-8"?>
<p:tagLst xmlns:p="http://schemas.openxmlformats.org/presentationml/2006/main">
  <p:tag name="KSO_WM_DIAGRAM_VIRTUALLY_FRAME" val="{&quot;height&quot;:530.65,&quot;left&quot;:26.75,&quot;top&quot;:0,&quot;width&quot;:928.45}"/>
</p:tagLst>
</file>

<file path=ppt/tags/tag23.xml><?xml version="1.0" encoding="utf-8"?>
<p:tagLst xmlns:p="http://schemas.openxmlformats.org/presentationml/2006/main">
  <p:tag name="KSO_WM_DIAGRAM_VIRTUALLY_FRAME" val="{&quot;height&quot;:530.65,&quot;left&quot;:26.75,&quot;top&quot;:0,&quot;width&quot;:928.45}"/>
</p:tagLst>
</file>

<file path=ppt/tags/tag24.xml><?xml version="1.0" encoding="utf-8"?>
<p:tagLst xmlns:p="http://schemas.openxmlformats.org/presentationml/2006/main">
  <p:tag name="KSO_WM_DIAGRAM_VIRTUALLY_FRAME" val="{&quot;height&quot;:530.65,&quot;left&quot;:26.75,&quot;top&quot;:0,&quot;width&quot;:928.45}"/>
</p:tagLst>
</file>

<file path=ppt/tags/tag25.xml><?xml version="1.0" encoding="utf-8"?>
<p:tagLst xmlns:p="http://schemas.openxmlformats.org/presentationml/2006/main">
  <p:tag name="KSO_WM_DIAGRAM_VIRTUALLY_FRAME" val="{&quot;height&quot;:530.65,&quot;left&quot;:26.75,&quot;top&quot;:0,&quot;width&quot;:928.45}"/>
</p:tagLst>
</file>

<file path=ppt/tags/tag26.xml><?xml version="1.0" encoding="utf-8"?>
<p:tagLst xmlns:p="http://schemas.openxmlformats.org/presentationml/2006/main">
  <p:tag name="KSO_WM_DIAGRAM_VIRTUALLY_FRAME" val="{&quot;height&quot;:530.65,&quot;left&quot;:26.75,&quot;top&quot;:0,&quot;width&quot;:928.45}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8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广州空港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324</cp:revision>
  <dcterms:created xsi:type="dcterms:W3CDTF">2019-06-19T02:08:00Z</dcterms:created>
  <dcterms:modified xsi:type="dcterms:W3CDTF">2025-02-26T06:06:44Z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E7ABEF22C06E4C478940D77412C9C57D_13</vt:lpwstr>
  </property>
</Properties>
</file>