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330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77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868" userDrawn="1">
          <p15:clr>
            <a:srgbClr val="A4A3A4"/>
          </p15:clr>
        </p15:guide>
        <p15:guide id="6" pos="5076" userDrawn="1">
          <p15:clr>
            <a:srgbClr val="A4A3A4"/>
          </p15:clr>
        </p15:guide>
        <p15:guide id="7" pos="2649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330"/>
        <p:guide pos="270"/>
        <p:guide pos="7377"/>
        <p:guide orient="horz" pos="636"/>
        <p:guide orient="horz" pos="3868"/>
        <p:guide pos="5076"/>
        <p:guide pos="2649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5400000">
            <a:off x="3143885" y="-1712595"/>
            <a:ext cx="5843270" cy="112871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秦皇岛巅峰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越野场地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22275" y="5371465"/>
            <a:ext cx="112864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5290" y="6001385"/>
            <a:ext cx="1129665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秦皇岛巅峰越野场地，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秦皇岛卢龙县双望镇杨山沟村西，距离市区五六十公里，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占地面积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亩，汽车越野路段约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公里，场地配套采摘、餐饮、民宿、山地摩托车等，民宿一楼大厅约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适合各类汽车品牌试乘试驾、汽车测评、大型团购会等。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64500" y="3697605"/>
            <a:ext cx="36931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占地面积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53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万平米，汽车越野约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公里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64500" y="1257300"/>
            <a:ext cx="3646805" cy="2103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967865" y="-288290"/>
            <a:ext cx="4145280" cy="72364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968375" y="4935855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场地民宿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9735" y="2442845"/>
            <a:ext cx="3653790" cy="2342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6405" y="2446655"/>
            <a:ext cx="3644900" cy="2342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0535" y="2442845"/>
            <a:ext cx="3578860" cy="23469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17745" y="4935855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场地民宿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67115" y="4935855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acad8ee4-4e00-4db9-b763-7d1ac26ae185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成都龙潭试驾场地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279</cp:revision>
  <dcterms:created xsi:type="dcterms:W3CDTF">2019-06-19T02:08:00Z</dcterms:created>
  <dcterms:modified xsi:type="dcterms:W3CDTF">2025-02-10T09:22:52Z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6C237B3423AF4CF5BB98C17159D4A365_13</vt:lpwstr>
  </property>
</Properties>
</file>