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26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49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47" userDrawn="1">
          <p15:clr>
            <a:srgbClr val="A4A3A4"/>
          </p15:clr>
        </p15:guide>
        <p15:guide id="5" orient="horz" pos="3940" userDrawn="1">
          <p15:clr>
            <a:srgbClr val="A4A3A4"/>
          </p15:clr>
        </p15:guide>
        <p15:guide id="6" pos="2514" userDrawn="1">
          <p15:clr>
            <a:srgbClr val="A4A3A4"/>
          </p15:clr>
        </p15:guide>
        <p15:guide id="7" pos="5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3"/>
        <p:guide pos="3826"/>
        <p:guide pos="3852"/>
        <p:guide orient="horz" pos="2494"/>
        <p:guide pos="288"/>
        <p:guide pos="7442"/>
        <p:guide orient="horz" pos="647"/>
        <p:guide orient="horz" pos="3940"/>
        <p:guide pos="2514"/>
        <p:guide pos="51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6.xml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012190"/>
            <a:ext cx="1138809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昆明元谋土林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昆明元谋土林越野场地，位于距离昆明市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公里的元谋县，云南三大奇林之一。总面积达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42.9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平方公里，集自然及人文精华为一体，堪称世界土林奇观之首，国家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AAAA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级旅游景区，适合汽车媒体拍摄、越野试驾活动等。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云南三大奇林之一 总面积42.9平方公里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br>
              <a:rPr lang="zh-CN" altLang="en-US" sz="1200" b="1">
                <a:latin typeface="+mn-ea"/>
                <a:cs typeface="+mn-ea"/>
              </a:rPr>
            </a:b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012190"/>
            <a:ext cx="7552055" cy="5015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012190"/>
            <a:ext cx="3668395" cy="2416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514350" y="63493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201435" y="352202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329205" y="352202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223885" y="63493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294915" y="63493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458880" y="352202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8310" y="1027430"/>
            <a:ext cx="3543300" cy="2400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05910" y="1027430"/>
            <a:ext cx="4003675" cy="2400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223885" y="1027430"/>
            <a:ext cx="3590925" cy="2400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310" y="3955415"/>
            <a:ext cx="3543300" cy="2299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05910" y="3960495"/>
            <a:ext cx="4009390" cy="22948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212455" y="3955415"/>
            <a:ext cx="3616325" cy="229489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54,&quot;left&quot;:35.28228346456693,&quot;top&quot;:76.65,&quot;width&quot;:919.9177165354331}"/>
</p:tagLst>
</file>

<file path=ppt/tags/tag21.xml><?xml version="1.0" encoding="utf-8"?>
<p:tagLst xmlns:p="http://schemas.openxmlformats.org/presentationml/2006/main">
  <p:tag name="KSO_WM_DIAGRAM_VIRTUALLY_FRAME" val="{&quot;height&quot;:454,&quot;left&quot;:35.28228346456693,&quot;top&quot;:76.65,&quot;width&quot;:919.9177165354331}"/>
</p:tagLst>
</file>

<file path=ppt/tags/tag22.xml><?xml version="1.0" encoding="utf-8"?>
<p:tagLst xmlns:p="http://schemas.openxmlformats.org/presentationml/2006/main">
  <p:tag name="KSO_WM_DIAGRAM_VIRTUALLY_FRAME" val="{&quot;height&quot;:454,&quot;left&quot;:35.28228346456693,&quot;top&quot;:76.65,&quot;width&quot;:919.9177165354331}"/>
</p:tagLst>
</file>

<file path=ppt/tags/tag23.xml><?xml version="1.0" encoding="utf-8"?>
<p:tagLst xmlns:p="http://schemas.openxmlformats.org/presentationml/2006/main">
  <p:tag name="KSO_WM_DIAGRAM_VIRTUALLY_FRAME" val="{&quot;height&quot;:454,&quot;left&quot;:35.28228346456693,&quot;top&quot;:76.65,&quot;width&quot;:919.9177165354331}"/>
</p:tagLst>
</file>

<file path=ppt/tags/tag24.xml><?xml version="1.0" encoding="utf-8"?>
<p:tagLst xmlns:p="http://schemas.openxmlformats.org/presentationml/2006/main">
  <p:tag name="KSO_WM_DIAGRAM_VIRTUALLY_FRAME" val="{&quot;height&quot;:454,&quot;left&quot;:35.28228346456693,&quot;top&quot;:76.65,&quot;width&quot;:919.9177165354331}"/>
</p:tagLst>
</file>

<file path=ppt/tags/tag25.xml><?xml version="1.0" encoding="utf-8"?>
<p:tagLst xmlns:p="http://schemas.openxmlformats.org/presentationml/2006/main">
  <p:tag name="KSO_WM_DIAGRAM_VIRTUALLY_FRAME" val="{&quot;height&quot;:454,&quot;left&quot;:35.28228346456693,&quot;top&quot;:76.65,&quot;width&quot;:919.9177165354331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昆明元谋土林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323</cp:revision>
  <dcterms:created xsi:type="dcterms:W3CDTF">2019-06-19T02:08:00Z</dcterms:created>
  <dcterms:modified xsi:type="dcterms:W3CDTF">2025-02-18T03:37:31Z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ACCB9CD49C2F4B5697B85EB25D624C02_13</vt:lpwstr>
  </property>
</Properties>
</file>