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329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77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868" userDrawn="1">
          <p15:clr>
            <a:srgbClr val="A4A3A4"/>
          </p15:clr>
        </p15:guide>
        <p15:guide id="6" pos="5076" userDrawn="1">
          <p15:clr>
            <a:srgbClr val="A4A3A4"/>
          </p15:clr>
        </p15:guide>
        <p15:guide id="7" pos="2660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329"/>
        <p:guide pos="270"/>
        <p:guide pos="7377"/>
        <p:guide orient="horz" pos="636"/>
        <p:guide orient="horz" pos="3868"/>
        <p:guide pos="5076"/>
        <p:guide pos="2660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2" name="picture 162"/>
          <p:cNvPicPr>
            <a:picLocks noChangeAspect="1"/>
          </p:cNvPicPr>
          <p:nvPr/>
        </p:nvPicPr>
        <p:blipFill>
          <a:blip r:embed="rId1"/>
          <a:srcRect b="5198"/>
          <a:stretch>
            <a:fillRect/>
          </a:stretch>
        </p:blipFill>
        <p:spPr>
          <a:xfrm rot="21600000">
            <a:off x="438785" y="847090"/>
            <a:ext cx="11273155" cy="60109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成都龙潭试驾场地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成都龙潭试驾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成都成华区 ，距离市中心直线距离13KM ，半小时车程 ，交通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便利，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适合各类汽车品牌试乘试驾、汽车测评、大型团购会等。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5497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210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100</a:t>
            </a:r>
            <a:r>
              <a:rPr sz="1200">
                <a:latin typeface="+mn-ea"/>
                <a:cs typeface="+mn-ea"/>
                <a:sym typeface="+mn-ea"/>
              </a:rPr>
              <a:t>m 面积为</a:t>
            </a:r>
            <a:r>
              <a:rPr lang="en-US" sz="1200">
                <a:latin typeface="+mn-ea"/>
                <a:cs typeface="+mn-ea"/>
                <a:sym typeface="+mn-ea"/>
              </a:rPr>
              <a:t>210</a:t>
            </a:r>
            <a:r>
              <a:rPr sz="1200">
                <a:latin typeface="+mn-ea"/>
                <a:cs typeface="+mn-ea"/>
                <a:sym typeface="+mn-ea"/>
              </a:rPr>
              <a:t>000㎡ </a:t>
            </a:r>
            <a:r>
              <a:rPr lang="zh-CN" sz="1200">
                <a:latin typeface="+mn-ea"/>
                <a:cs typeface="+mn-ea"/>
                <a:sym typeface="+mn-ea"/>
              </a:rPr>
              <a:t>赛道：</a:t>
            </a:r>
            <a:r>
              <a:rPr sz="12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长1200m 宽10m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柏油</a:t>
            </a:r>
            <a:r>
              <a:rPr sz="1200">
                <a:latin typeface="+mn-ea"/>
                <a:cs typeface="+mn-ea"/>
                <a:sym typeface="+mn-ea"/>
              </a:rPr>
              <a:t>地面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60A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成都龙潭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" y="1301115"/>
            <a:ext cx="7767320" cy="5492115"/>
          </a:xfrm>
          <a:prstGeom prst="rect">
            <a:avLst/>
          </a:prstGeom>
        </p:spPr>
      </p:pic>
      <p:pic>
        <p:nvPicPr>
          <p:cNvPr id="3" name="图片 2" descr="微信图片_20240722170733"/>
          <p:cNvPicPr>
            <a:picLocks noChangeAspect="1"/>
          </p:cNvPicPr>
          <p:nvPr/>
        </p:nvPicPr>
        <p:blipFill>
          <a:blip r:embed="rId2"/>
          <a:srcRect l="13207"/>
          <a:stretch>
            <a:fillRect/>
          </a:stretch>
        </p:blipFill>
        <p:spPr>
          <a:xfrm>
            <a:off x="8054975" y="1009650"/>
            <a:ext cx="3693160" cy="2633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535805" y="3561715"/>
            <a:ext cx="255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活动案例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微信图片_202407221708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8490" y="1009650"/>
            <a:ext cx="3901440" cy="2418715"/>
          </a:xfrm>
          <a:prstGeom prst="rect">
            <a:avLst/>
          </a:prstGeom>
        </p:spPr>
      </p:pic>
      <p:pic>
        <p:nvPicPr>
          <p:cNvPr id="4" name="图片 3" descr="微信图片_202407221707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09650"/>
            <a:ext cx="4117340" cy="2419350"/>
          </a:xfrm>
          <a:prstGeom prst="rect">
            <a:avLst/>
          </a:prstGeom>
        </p:spPr>
      </p:pic>
      <p:pic>
        <p:nvPicPr>
          <p:cNvPr id="6" name="图片 5" descr="微信图片_20240722170753"/>
          <p:cNvPicPr>
            <a:picLocks noChangeAspect="1"/>
          </p:cNvPicPr>
          <p:nvPr/>
        </p:nvPicPr>
        <p:blipFill>
          <a:blip r:embed="rId3"/>
          <a:srcRect r="16499"/>
          <a:stretch>
            <a:fillRect/>
          </a:stretch>
        </p:blipFill>
        <p:spPr>
          <a:xfrm>
            <a:off x="1888490" y="3849370"/>
            <a:ext cx="3901440" cy="2465070"/>
          </a:xfrm>
          <a:prstGeom prst="rect">
            <a:avLst/>
          </a:prstGeom>
        </p:spPr>
      </p:pic>
      <p:pic>
        <p:nvPicPr>
          <p:cNvPr id="8" name="图片 7" descr="微信图片_20240722170749"/>
          <p:cNvPicPr>
            <a:picLocks noChangeAspect="1"/>
          </p:cNvPicPr>
          <p:nvPr/>
        </p:nvPicPr>
        <p:blipFill>
          <a:blip r:embed="rId4"/>
          <a:srcRect r="8028"/>
          <a:stretch>
            <a:fillRect/>
          </a:stretch>
        </p:blipFill>
        <p:spPr>
          <a:xfrm>
            <a:off x="6096000" y="3837305"/>
            <a:ext cx="4117340" cy="2476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acad8ee4-4e00-4db9-b763-7d1ac26ae185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演示</Application>
  <PresentationFormat>宽屏</PresentationFormat>
  <Paragraphs>11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成都龙潭试驾场地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275</cp:revision>
  <dcterms:created xsi:type="dcterms:W3CDTF">2019-06-19T02:08:00Z</dcterms:created>
  <dcterms:modified xsi:type="dcterms:W3CDTF">2025-01-22T06:49:42Z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6C237B3423AF4CF5BB98C17159D4A365_13</vt:lpwstr>
  </property>
</Properties>
</file>