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6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4130" userDrawn="1">
          <p15:clr>
            <a:srgbClr val="A4A3A4"/>
          </p15:clr>
        </p15:guide>
        <p15:guide id="6" pos="2480" userDrawn="1">
          <p15:clr>
            <a:srgbClr val="A4A3A4"/>
          </p15:clr>
        </p15:guide>
        <p15:guide id="7" pos="49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263"/>
        <p:guide pos="7386"/>
        <p:guide orient="horz" pos="744"/>
        <p:guide orient="horz" pos="4130"/>
        <p:guide pos="2480"/>
        <p:guide pos="49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7431" b="29884"/>
          <a:stretch>
            <a:fillRect/>
          </a:stretch>
        </p:blipFill>
        <p:spPr>
          <a:xfrm>
            <a:off x="418465" y="1012190"/>
            <a:ext cx="1131379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丽江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拉市海试驾场地</a:t>
            </a:r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8465" y="5372735"/>
            <a:ext cx="1131443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丽江拉市海试驾场地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位于丽江拉市海湿地公园内，长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平方米，全封闭水泥硬化路面，可用于举办汽车赛事、试乘试驾活动、汽车性能测试及驾控培训等。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;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长</a:t>
            </a:r>
            <a:r>
              <a:rPr lang="en-US" altLang="zh-CN" sz="1200">
                <a:latin typeface="+mn-ea"/>
                <a:cs typeface="+mn-ea"/>
              </a:rPr>
              <a:t>100m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100m </a:t>
            </a:r>
            <a:r>
              <a:rPr lang="zh-CN" altLang="en-US" sz="1200">
                <a:latin typeface="+mn-ea"/>
                <a:cs typeface="+mn-ea"/>
              </a:rPr>
              <a:t>总面积</a:t>
            </a:r>
            <a:r>
              <a:rPr lang="en-US" altLang="zh-CN" sz="1200">
                <a:latin typeface="+mn-ea"/>
                <a:cs typeface="+mn-ea"/>
              </a:rPr>
              <a:t>10000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全封闭水泥路面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sz="12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2415" y="1181100"/>
            <a:ext cx="3832860" cy="2653030"/>
          </a:xfrm>
          <a:prstGeom prst="rect">
            <a:avLst/>
          </a:prstGeom>
        </p:spPr>
      </p:pic>
      <p:pic>
        <p:nvPicPr>
          <p:cNvPr id="3" name="图片 2" descr="丽江拉市海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40" y="1181100"/>
            <a:ext cx="5226685" cy="5334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2293620" y="3539490"/>
            <a:ext cx="2620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</a:t>
            </a:r>
            <a:r>
              <a:rPr lang="zh-CN" sz="1200">
                <a:latin typeface="+mn-ea"/>
                <a:cs typeface="+mn-ea"/>
              </a:rPr>
              <a:t>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52665" y="3539490"/>
            <a:ext cx="2157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43245" y="641858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 descr="ff9eecf50315df579c6c071f6c15bee"/>
          <p:cNvPicPr>
            <a:picLocks noChangeAspect="1"/>
          </p:cNvPicPr>
          <p:nvPr/>
        </p:nvPicPr>
        <p:blipFill>
          <a:blip r:embed="rId1"/>
          <a:srcRect l="33934" b="3918"/>
          <a:stretch>
            <a:fillRect/>
          </a:stretch>
        </p:blipFill>
        <p:spPr>
          <a:xfrm>
            <a:off x="1691640" y="1049020"/>
            <a:ext cx="3642360" cy="2437765"/>
          </a:xfrm>
          <a:prstGeom prst="rect">
            <a:avLst/>
          </a:prstGeom>
        </p:spPr>
      </p:pic>
      <p:pic>
        <p:nvPicPr>
          <p:cNvPr id="4" name="图片 3" descr="92cb7aa6fa51979f3b1d1c5988cd3fa"/>
          <p:cNvPicPr>
            <a:picLocks noChangeAspect="1"/>
          </p:cNvPicPr>
          <p:nvPr/>
        </p:nvPicPr>
        <p:blipFill>
          <a:blip r:embed="rId2"/>
          <a:srcRect r="31318"/>
          <a:stretch>
            <a:fillRect/>
          </a:stretch>
        </p:blipFill>
        <p:spPr>
          <a:xfrm>
            <a:off x="6584315" y="1049020"/>
            <a:ext cx="3652520" cy="2438400"/>
          </a:xfrm>
          <a:prstGeom prst="rect">
            <a:avLst/>
          </a:prstGeom>
        </p:spPr>
      </p:pic>
      <p:pic>
        <p:nvPicPr>
          <p:cNvPr id="5" name="图片 4" descr="d528bdb15ef05814efa0e4c8a3316ad"/>
          <p:cNvPicPr>
            <a:picLocks noChangeAspect="1"/>
          </p:cNvPicPr>
          <p:nvPr/>
        </p:nvPicPr>
        <p:blipFill>
          <a:blip r:embed="rId3"/>
          <a:srcRect l="10168" r="21710"/>
          <a:stretch>
            <a:fillRect/>
          </a:stretch>
        </p:blipFill>
        <p:spPr>
          <a:xfrm>
            <a:off x="6584315" y="3919220"/>
            <a:ext cx="3641725" cy="2438400"/>
          </a:xfrm>
          <a:prstGeom prst="rect">
            <a:avLst/>
          </a:prstGeom>
        </p:spPr>
      </p:pic>
      <p:pic>
        <p:nvPicPr>
          <p:cNvPr id="2" name="图片 1" descr="b90eabefce1b9d162ce931a6b6deb48f8d546410"/>
          <p:cNvPicPr>
            <a:picLocks noChangeAspect="1"/>
          </p:cNvPicPr>
          <p:nvPr/>
        </p:nvPicPr>
        <p:blipFill>
          <a:blip r:embed="rId4"/>
          <a:srcRect r="6041"/>
          <a:stretch>
            <a:fillRect/>
          </a:stretch>
        </p:blipFill>
        <p:spPr>
          <a:xfrm>
            <a:off x="1691640" y="3919220"/>
            <a:ext cx="3642360" cy="24384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293620" y="6418580"/>
            <a:ext cx="2620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</a:t>
            </a:r>
            <a:r>
              <a:rPr lang="zh-CN" sz="1200">
                <a:latin typeface="+mn-ea"/>
                <a:cs typeface="+mn-ea"/>
              </a:rPr>
              <a:t>实景图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715ab30e-e3fd-42f3-b4ae-b6e2e204ed37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WPS 演示</Application>
  <PresentationFormat>宽屏</PresentationFormat>
  <Paragraphs>17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丽江拉市海试驾场地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267</cp:revision>
  <dcterms:created xsi:type="dcterms:W3CDTF">2019-06-19T02:08:00Z</dcterms:created>
  <dcterms:modified xsi:type="dcterms:W3CDTF">2025-01-13T04:52:06Z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F9A3CC92C1904D349E7047435F034C00</vt:lpwstr>
  </property>
</Properties>
</file>