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36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184" userDrawn="1">
          <p15:clr>
            <a:srgbClr val="A4A3A4"/>
          </p15:clr>
        </p15:guide>
        <p15:guide id="6" pos="2543" userDrawn="1">
          <p15:clr>
            <a:srgbClr val="A4A3A4"/>
          </p15:clr>
        </p15:guide>
        <p15:guide id="7" pos="5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1990"/>
        <p:guide pos="288"/>
        <p:guide pos="7360"/>
        <p:guide orient="horz" pos="637"/>
        <p:guide orient="horz" pos="4184"/>
        <p:guide pos="2543"/>
        <p:guide pos="51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25.xml"/><Relationship Id="rId7" Type="http://schemas.openxmlformats.org/officeDocument/2006/relationships/image" Target="../media/image7.jpeg"/><Relationship Id="rId6" Type="http://schemas.openxmlformats.org/officeDocument/2006/relationships/tags" Target="../tags/tag24.xml"/><Relationship Id="rId5" Type="http://schemas.openxmlformats.org/officeDocument/2006/relationships/image" Target="../media/image6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image" Target="../media/image11.png"/><Relationship Id="rId14" Type="http://schemas.openxmlformats.org/officeDocument/2006/relationships/tags" Target="../tags/tag28.xml"/><Relationship Id="rId13" Type="http://schemas.openxmlformats.org/officeDocument/2006/relationships/image" Target="../media/image10.png"/><Relationship Id="rId12" Type="http://schemas.openxmlformats.org/officeDocument/2006/relationships/tags" Target="../tags/tag27.xml"/><Relationship Id="rId11" Type="http://schemas.openxmlformats.org/officeDocument/2006/relationships/image" Target="../media/image9.png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28776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广州从化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赛车场地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997575"/>
            <a:ext cx="11287760" cy="85979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776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广州从化赛车场地，位于广州从化区江埔街七星岗路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644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号，是广东省第一条国际标准卡丁车赛道、国内第一条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MiniGP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赛道。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年赛车场还举办中国卡丁车耐力锦标赛、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FIM Mini GP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中国站、广东省场地摩托车锦标赛。赛道总长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个弯，配有室内会议室。可用于举办汽车赛事、试乘试驾活动、汽车性能测试及驾控培训等。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40980" y="3822700"/>
            <a:ext cx="4104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赛道总长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1.2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公里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共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15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个弯</a:t>
            </a:r>
            <a:endParaRPr lang="zh-CN" alt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会议室</a:t>
            </a:r>
            <a:endParaRPr lang="zh-CN" sz="12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广州从化赛车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1123950"/>
            <a:ext cx="6948170" cy="49149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40980" y="1011555"/>
            <a:ext cx="3843020" cy="2371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9125" y="335915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147685" y="335915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060950" y="335915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1170" y="1011555"/>
            <a:ext cx="3639185" cy="2275205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162425" y="1010920"/>
            <a:ext cx="3933190" cy="227520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147685" y="1011555"/>
            <a:ext cx="3663950" cy="2275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57200" y="3707130"/>
            <a:ext cx="3657600" cy="2306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383" r="935"/>
          <a:stretch>
            <a:fillRect/>
          </a:stretch>
        </p:blipFill>
        <p:spPr>
          <a:xfrm>
            <a:off x="4161790" y="3707130"/>
            <a:ext cx="3942080" cy="2306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8147050" y="3707130"/>
            <a:ext cx="3655695" cy="22987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9125" y="60858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媒体拍摄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8147685" y="60858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媒体拍摄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5060950" y="60858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媒体拍摄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1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2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3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4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5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6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7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8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29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31.xml><?xml version="1.0" encoding="utf-8"?>
<p:tagLst xmlns:p="http://schemas.openxmlformats.org/presentationml/2006/main">
  <p:tag name="KSO_WM_DIAGRAM_VIRTUALLY_FRAME" val="{&quot;height&quot;:421.3,&quot;left&quot;:27.05,&quot;top&quot;:79.6,&quot;width&quot;:925.9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11c77143-db28-498e-ab27-c0900039a6c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广州从化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哈尔滨水一方试驾场地试驾场地</dc:title>
  <dc:creator/>
  <cp:lastModifiedBy>海燕不会长心</cp:lastModifiedBy>
  <cp:revision>277</cp:revision>
  <dcterms:created xsi:type="dcterms:W3CDTF">2019-06-19T02:08:00Z</dcterms:created>
  <dcterms:modified xsi:type="dcterms:W3CDTF">2025-01-10T08:12:45Z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F9A3CC92C1904D349E7047435F034C00</vt:lpwstr>
  </property>
</Properties>
</file>