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07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9" pos="5222" userDrawn="1">
          <p15:clr>
            <a:srgbClr val="A4A3A4"/>
          </p15:clr>
        </p15:guide>
        <p15:guide id="10" orient="horz" pos="3110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2" pos="2533" userDrawn="1">
          <p15:clr>
            <a:srgbClr val="A4A3A4"/>
          </p15:clr>
        </p15:guide>
        <p15:guide id="13" pos="2689" userDrawn="1">
          <p15:clr>
            <a:srgbClr val="A4A3A4"/>
          </p15:clr>
        </p15:guide>
        <p15:guide id="14" pos="5073" userDrawn="1">
          <p15:clr>
            <a:srgbClr val="A4A3A4"/>
          </p15:clr>
        </p15:guide>
        <p15:guide id="15" orient="horz" pos="2128" userDrawn="1">
          <p15:clr>
            <a:srgbClr val="A4A3A4"/>
          </p15:clr>
        </p15:guide>
        <p15:guide id="16" orient="horz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78"/>
        <p:guide pos="307"/>
        <p:guide pos="7444"/>
        <p:guide orient="horz" pos="637"/>
        <p:guide orient="horz" pos="3382"/>
        <p:guide orient="horz" pos="1038"/>
        <p:guide pos="5222"/>
        <p:guide orient="horz" pos="3110"/>
        <p:guide orient="horz" pos="889"/>
        <p:guide pos="2533"/>
        <p:guide pos="2689"/>
        <p:guide pos="5073"/>
        <p:guide orient="horz" pos="2128"/>
        <p:guide orient="horz"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JI_0025-opq322886275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680" y="1012825"/>
            <a:ext cx="11330305" cy="5842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023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北京昌平宽营地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北京昌平宽营地越野场地，位于北京市昌平区南雁路流村镇瓦窑村窝峪沟内，越野场地，长100m，宽100m，可用面积8000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，包含18个科目；内部试车道路：长度约为5km，为水泥盘山路；空中草原：面积：长120m，宽80m，可用面积约为10000㎡；配有室内餐厅、帐篷小屋等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越野场地，长100m，宽100m，可用面积8000平m，包含18个科目；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内部试车道路：长度约为5km，为水泥盘山路；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空中草原：面积：长120m，宽80m，可用面积约为10000㎡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1200">
                <a:latin typeface="+mn-ea"/>
                <a:cs typeface="+mn-ea"/>
                <a:sym typeface="+mn-ea"/>
              </a:rPr>
              <a:t>餐厅 帐篷小屋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9167bfb6234dfa9711ed4daf51d4d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864870"/>
            <a:ext cx="6958330" cy="5734685"/>
          </a:xfrm>
          <a:prstGeom prst="rect">
            <a:avLst/>
          </a:prstGeom>
        </p:spPr>
      </p:pic>
      <p:pic>
        <p:nvPicPr>
          <p:cNvPr id="6" name="图片 5" descr="YBYH1946-opq32287747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6405" y="1012190"/>
            <a:ext cx="3751580" cy="2435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长城智选坦克试驾活动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长城智选坦克试驾活动</a:t>
            </a:r>
            <a:endParaRPr lang="zh-CN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越野试驾活动</a:t>
            </a:r>
            <a:endParaRPr lang="zh-CN" altLang="en-US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长城智选坦克试驾活动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奔驰</a:t>
            </a:r>
            <a:r>
              <a:rPr lang="en-US" altLang="zh-CN" sz="1200">
                <a:sym typeface="+mn-ea"/>
              </a:rPr>
              <a:t>SUV</a:t>
            </a:r>
            <a:r>
              <a:rPr lang="zh-CN" altLang="en-US" sz="1200">
                <a:sym typeface="+mn-ea"/>
              </a:rPr>
              <a:t>越野试驾活动</a:t>
            </a:r>
            <a:endParaRPr lang="zh-CN" sz="1200">
              <a:sym typeface="+mn-ea"/>
            </a:endParaRPr>
          </a:p>
        </p:txBody>
      </p:sp>
      <p:pic>
        <p:nvPicPr>
          <p:cNvPr id="4" name="图片 3" descr="YBYH1935-opq3228827997"/>
          <p:cNvPicPr>
            <a:picLocks noChangeAspect="1"/>
          </p:cNvPicPr>
          <p:nvPr/>
        </p:nvPicPr>
        <p:blipFill>
          <a:blip r:embed="rId1"/>
          <a:srcRect t="8290"/>
          <a:stretch>
            <a:fillRect/>
          </a:stretch>
        </p:blipFill>
        <p:spPr>
          <a:xfrm>
            <a:off x="8296910" y="1009015"/>
            <a:ext cx="3520440" cy="2183765"/>
          </a:xfrm>
          <a:prstGeom prst="rect">
            <a:avLst/>
          </a:prstGeom>
        </p:spPr>
      </p:pic>
      <p:pic>
        <p:nvPicPr>
          <p:cNvPr id="13" name="图片 12" descr="YBYH1941-opq3228773719"/>
          <p:cNvPicPr>
            <a:picLocks noChangeAspect="1"/>
          </p:cNvPicPr>
          <p:nvPr/>
        </p:nvPicPr>
        <p:blipFill>
          <a:blip r:embed="rId2"/>
          <a:srcRect l="5840" t="13198"/>
          <a:stretch>
            <a:fillRect/>
          </a:stretch>
        </p:blipFill>
        <p:spPr>
          <a:xfrm>
            <a:off x="438785" y="1012190"/>
            <a:ext cx="3562985" cy="2190115"/>
          </a:xfrm>
          <a:prstGeom prst="rect">
            <a:avLst/>
          </a:prstGeom>
        </p:spPr>
      </p:pic>
      <p:pic>
        <p:nvPicPr>
          <p:cNvPr id="15" name="图片 14" descr="YBYH1940-opq3228772807"/>
          <p:cNvPicPr>
            <a:picLocks noChangeAspect="1"/>
          </p:cNvPicPr>
          <p:nvPr/>
        </p:nvPicPr>
        <p:blipFill>
          <a:blip r:embed="rId3"/>
          <a:srcRect t="13184"/>
          <a:stretch>
            <a:fillRect/>
          </a:stretch>
        </p:blipFill>
        <p:spPr>
          <a:xfrm>
            <a:off x="4269740" y="1012190"/>
            <a:ext cx="3783965" cy="219011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t="8864"/>
          <a:stretch>
            <a:fillRect/>
          </a:stretch>
        </p:blipFill>
        <p:spPr>
          <a:xfrm>
            <a:off x="438785" y="3742690"/>
            <a:ext cx="3588385" cy="2180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4257040" y="3728085"/>
            <a:ext cx="3782060" cy="2190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rcRect t="6481"/>
          <a:stretch>
            <a:fillRect/>
          </a:stretch>
        </p:blipFill>
        <p:spPr>
          <a:xfrm>
            <a:off x="8308340" y="3725545"/>
            <a:ext cx="3496310" cy="21805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北京昌平宽营地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227</cp:revision>
  <dcterms:created xsi:type="dcterms:W3CDTF">2019-06-19T02:08:00Z</dcterms:created>
  <dcterms:modified xsi:type="dcterms:W3CDTF">2024-10-21T05:41:38Z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3E3BD9E98B624B108D4A6BD97F7593CE_12</vt:lpwstr>
  </property>
</Properties>
</file>