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13" pos="498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90" userDrawn="1">
          <p15:clr>
            <a:srgbClr val="A4A3A4"/>
          </p15:clr>
        </p15:guide>
        <p15:guide id="6" orient="horz" pos="2142" userDrawn="1">
          <p15:clr>
            <a:srgbClr val="A4A3A4"/>
          </p15:clr>
        </p15:guide>
        <p15:guide id="7" pos="2673" userDrawn="1">
          <p15:clr>
            <a:srgbClr val="A4A3A4"/>
          </p15:clr>
        </p15:guide>
        <p15:guide id="10" orient="horz" pos="645" userDrawn="1">
          <p15:clr>
            <a:srgbClr val="A4A3A4"/>
          </p15:clr>
        </p15:guide>
        <p15:guide id="11" orient="horz" pos="688" userDrawn="1">
          <p15:clr>
            <a:srgbClr val="A4A3A4"/>
          </p15:clr>
        </p15:guide>
        <p15:guide id="12" pos="2625" userDrawn="1">
          <p15:clr>
            <a:srgbClr val="A4A3A4"/>
          </p15:clr>
        </p15:guide>
        <p15:guide id="14" pos="7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4"/>
        <p:guide pos="263"/>
        <p:guide pos="4988"/>
        <p:guide orient="horz" pos="637"/>
        <p:guide orient="horz" pos="3790"/>
        <p:guide orient="horz" pos="2142"/>
        <p:guide pos="2673"/>
        <p:guide orient="horz" pos="645"/>
        <p:guide orient="horz" pos="688"/>
        <p:guide pos="2625"/>
        <p:guide pos="73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24255"/>
            <a:ext cx="11291570" cy="58337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/>
              </a:rPr>
              <a:t>常州环球恐龙城试驾场地</a:t>
            </a:r>
            <a:endParaRPr lang="zh-CN" altLang="en-US">
              <a:solidFill>
                <a:schemeClr val="bg1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9265" y="6187440"/>
            <a:ext cx="110985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常州环球恐龙城试驾场地，位于环球恐龙城P3停车场，紧靠黄河路、河海路、沪宁高速等路段，交通便利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，柏油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路面，可用于举办汽车赛事、试乘试驾活动、汽车性能测试及驾控培训等。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长350m 宽155m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380v/60kw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0" y="1694815"/>
            <a:ext cx="3809365" cy="2275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1305754"/>
            <a:ext cx="7500937" cy="471075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12605" y="3556635"/>
            <a:ext cx="1069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奔驰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02435" y="6394450"/>
            <a:ext cx="115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一汽奥迪试驾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15450" y="639445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一汽奥迪试驾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40070" y="3567430"/>
            <a:ext cx="986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5790" y="3556000"/>
            <a:ext cx="977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奔驰试驾会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5130" y="6398895"/>
            <a:ext cx="1198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一汽奥迪试驾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524"/>
          <a:stretch>
            <a:fillRect/>
          </a:stretch>
        </p:blipFill>
        <p:spPr>
          <a:xfrm>
            <a:off x="436880" y="1101090"/>
            <a:ext cx="3678555" cy="2406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2274"/>
          <a:stretch>
            <a:fillRect/>
          </a:stretch>
        </p:blipFill>
        <p:spPr>
          <a:xfrm>
            <a:off x="4239895" y="1101090"/>
            <a:ext cx="3683635" cy="2403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4276"/>
          <a:stretch>
            <a:fillRect/>
          </a:stretch>
        </p:blipFill>
        <p:spPr>
          <a:xfrm>
            <a:off x="8047990" y="1092835"/>
            <a:ext cx="3685540" cy="24053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8827" r="2291" b="12585"/>
          <a:stretch>
            <a:fillRect/>
          </a:stretch>
        </p:blipFill>
        <p:spPr>
          <a:xfrm>
            <a:off x="427355" y="3905885"/>
            <a:ext cx="3679190" cy="24142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r="11200" b="12485"/>
          <a:stretch>
            <a:fillRect/>
          </a:stretch>
        </p:blipFill>
        <p:spPr>
          <a:xfrm>
            <a:off x="4244340" y="3905885"/>
            <a:ext cx="3674110" cy="24168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9600" b="11669"/>
          <a:stretch>
            <a:fillRect/>
          </a:stretch>
        </p:blipFill>
        <p:spPr>
          <a:xfrm>
            <a:off x="8042910" y="3907155"/>
            <a:ext cx="3686810" cy="24123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08622ed3-d956-446a-9634-51e0db916ac7"/>
  <p:tag name="COMMONDATA" val="eyJoZGlkIjoiOWIxYjkzMjc4NDY0ODk3ODM0Mzk1YjQwYzJlY2RjYWQ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常州环球恐龙城试驾场地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常州环球恐龙城试驾场地</dc:title>
  <dc:creator/>
  <cp:lastModifiedBy>海燕不会长心</cp:lastModifiedBy>
  <cp:revision>233</cp:revision>
  <dcterms:created xsi:type="dcterms:W3CDTF">2019-06-19T02:08:00Z</dcterms:created>
  <dcterms:modified xsi:type="dcterms:W3CDTF">2024-11-14T08:57:13Z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F1AF94D0FE824D708CB28556F96B835C</vt:lpwstr>
  </property>
</Properties>
</file>