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 userDrawn="1">
          <p15:clr>
            <a:srgbClr val="A4A3A4"/>
          </p15:clr>
        </p15:guide>
        <p15:guide id="2" pos="3873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283" userDrawn="1">
          <p15:clr>
            <a:srgbClr val="A4A3A4"/>
          </p15:clr>
        </p15:guide>
        <p15:guide id="5" pos="7436" userDrawn="1">
          <p15:clr>
            <a:srgbClr val="A4A3A4"/>
          </p15:clr>
        </p15:guide>
        <p15:guide id="6" orient="horz" pos="635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9" pos="5234" userDrawn="1">
          <p15:clr>
            <a:srgbClr val="A4A3A4"/>
          </p15:clr>
        </p15:guide>
        <p15:guide id="10" orient="horz" pos="3110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2" pos="2502" userDrawn="1">
          <p15:clr>
            <a:srgbClr val="A4A3A4"/>
          </p15:clr>
        </p15:guide>
        <p15:guide id="13" pos="2681" userDrawn="1">
          <p15:clr>
            <a:srgbClr val="A4A3A4"/>
          </p15:clr>
        </p15:guide>
        <p15:guide id="14" pos="5064" userDrawn="1">
          <p15:clr>
            <a:srgbClr val="A4A3A4"/>
          </p15:clr>
        </p15:guide>
        <p15:guide id="15" orient="horz" pos="2128" userDrawn="1">
          <p15:clr>
            <a:srgbClr val="A4A3A4"/>
          </p15:clr>
        </p15:guide>
        <p15:guide id="16" orient="horz" pos="3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7"/>
        <p:guide pos="3873"/>
        <p:guide orient="horz" pos="2478"/>
        <p:guide pos="283"/>
        <p:guide pos="7436"/>
        <p:guide orient="horz" pos="635"/>
        <p:guide orient="horz" pos="3382"/>
        <p:guide orient="horz" pos="1038"/>
        <p:guide pos="5234"/>
        <p:guide orient="horz" pos="3110"/>
        <p:guide orient="horz" pos="889"/>
        <p:guide pos="2502"/>
        <p:guide pos="2681"/>
        <p:guide pos="5064"/>
        <p:guide orient="horz" pos="2128"/>
        <p:guide orient="horz"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3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5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9" Type="http://schemas.openxmlformats.org/officeDocument/2006/relationships/tags" Target="../tags/tag32.xml"/><Relationship Id="rId18" Type="http://schemas.openxmlformats.org/officeDocument/2006/relationships/image" Target="../media/image10.png"/><Relationship Id="rId17" Type="http://schemas.openxmlformats.org/officeDocument/2006/relationships/tags" Target="../tags/tag31.xml"/><Relationship Id="rId16" Type="http://schemas.openxmlformats.org/officeDocument/2006/relationships/image" Target="../media/image9.png"/><Relationship Id="rId15" Type="http://schemas.openxmlformats.org/officeDocument/2006/relationships/tags" Target="../tags/tag30.xml"/><Relationship Id="rId14" Type="http://schemas.openxmlformats.org/officeDocument/2006/relationships/image" Target="../media/image8.png"/><Relationship Id="rId13" Type="http://schemas.openxmlformats.org/officeDocument/2006/relationships/tags" Target="../tags/tag29.xml"/><Relationship Id="rId12" Type="http://schemas.openxmlformats.org/officeDocument/2006/relationships/image" Target="../media/image7.png"/><Relationship Id="rId11" Type="http://schemas.openxmlformats.org/officeDocument/2006/relationships/tags" Target="../tags/tag28.xml"/><Relationship Id="rId10" Type="http://schemas.openxmlformats.org/officeDocument/2006/relationships/image" Target="../media/image6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  <a:srcRect l="2861" t="14762" r="1615" b="8621"/>
          <a:stretch>
            <a:fillRect/>
          </a:stretch>
        </p:blipFill>
        <p:spPr>
          <a:xfrm>
            <a:off x="458470" y="1012190"/>
            <a:ext cx="11330940" cy="58426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59740" y="5369560"/>
            <a:ext cx="1132967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8945" y="1012190"/>
            <a:ext cx="113398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458470" y="1012190"/>
            <a:ext cx="11336020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广州番薯岭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越野场地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2605" y="5841365"/>
            <a:ext cx="11295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广州番薯岭越野场地，位于广州市番禺区崇德村，全长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米的山坡路段，可提供路顺时针、逆时针两种行进路线，共设有起伏路、颠簸路、驼峰、交叉轴、炮弹坑等多种越野科目，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配有</a:t>
            </a: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露营草坪、烧烤区等娱乐设施，</a:t>
            </a:r>
            <a:r>
              <a:rPr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可用于举办汽车赛事、试乘试驾活动、汽车性能测试及驾控培训等。</a:t>
            </a:r>
            <a:endParaRPr lang="zh-CN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042910" y="3586480"/>
            <a:ext cx="37750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4</a:t>
            </a:r>
            <a:r>
              <a:rPr lang="zh-CN" altLang="en-US" sz="1200" b="1"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全长400米的山坡路段，可提供路顺时针、逆时针两种行进路线，共设有起伏路、颠簸路、驼峰、交叉轴、炮弹坑等多种越野科目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露营草坪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76979" t="41096" r="4521" b="37818"/>
          <a:stretch>
            <a:fillRect/>
          </a:stretch>
        </p:blipFill>
        <p:spPr>
          <a:xfrm>
            <a:off x="8043545" y="1009015"/>
            <a:ext cx="3774440" cy="2419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49567" t="21014" r="22415" b="42320"/>
          <a:stretch>
            <a:fillRect/>
          </a:stretch>
        </p:blipFill>
        <p:spPr>
          <a:xfrm>
            <a:off x="746125" y="1009015"/>
            <a:ext cx="6889750" cy="50844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37515" y="3397250"/>
            <a:ext cx="3572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草地露营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89925" y="3363595"/>
            <a:ext cx="35236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越野场地入口</a:t>
            </a:r>
            <a:endParaRPr lang="zh-CN" sz="1200"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438785" y="5993130"/>
            <a:ext cx="356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起伏路</a:t>
            </a:r>
            <a:endParaRPr lang="zh-CN" sz="1200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257040" y="3377565"/>
            <a:ext cx="37617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越野场地入口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8324215" y="5993130"/>
            <a:ext cx="3505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小驼峰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269105" y="5993130"/>
            <a:ext cx="378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单边桥</a:t>
            </a:r>
            <a:endParaRPr lang="zh-CN" sz="1200">
              <a:sym typeface="+mn-ea"/>
            </a:endParaRPr>
          </a:p>
        </p:txBody>
      </p:sp>
      <p:pic>
        <p:nvPicPr>
          <p:cNvPr id="3" name="图片 2"/>
          <p:cNvPicPr/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49580" y="1009015"/>
            <a:ext cx="3576955" cy="2183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4171315" y="1009015"/>
            <a:ext cx="3970020" cy="2183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8286115" y="1009015"/>
            <a:ext cx="3559175" cy="21837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7310" t="17084" r="53791" b="42968"/>
          <a:stretch>
            <a:fillRect/>
          </a:stretch>
        </p:blipFill>
        <p:spPr>
          <a:xfrm>
            <a:off x="449580" y="3715385"/>
            <a:ext cx="3576955" cy="2209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9180" t="26654" r="49715" b="33377"/>
          <a:stretch>
            <a:fillRect/>
          </a:stretch>
        </p:blipFill>
        <p:spPr>
          <a:xfrm>
            <a:off x="4257040" y="3731260"/>
            <a:ext cx="3883660" cy="21837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7987" t="30228" r="67240" b="43478"/>
          <a:stretch>
            <a:fillRect/>
          </a:stretch>
        </p:blipFill>
        <p:spPr>
          <a:xfrm>
            <a:off x="8286115" y="3729355"/>
            <a:ext cx="3559175" cy="216916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1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2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3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4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5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6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7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8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29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31.xml><?xml version="1.0" encoding="utf-8"?>
<p:tagLst xmlns:p="http://schemas.openxmlformats.org/presentationml/2006/main">
  <p:tag name="KSO_WM_DIAGRAM_VIRTUALLY_FRAME" val="{&quot;height&quot;:428.7,&quot;left&quot;:34.45,&quot;top&quot;:79.45,&quot;width&quot;:898.25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commondata" val="eyJoZGlkIjoiODc3ODQzMGUxZTBjYTBhNGRiMTVhNzE4MzhhYmZlNzM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北京昌平宽营地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228</cp:revision>
  <dcterms:created xsi:type="dcterms:W3CDTF">2019-06-19T02:08:00Z</dcterms:created>
  <dcterms:modified xsi:type="dcterms:W3CDTF">2024-11-06T03:13:14Z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3E3BD9E98B624B108D4A6BD97F7593CE_12</vt:lpwstr>
  </property>
</Properties>
</file>