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182" userDrawn="1">
          <p15:clr>
            <a:srgbClr val="A4A3A4"/>
          </p15:clr>
        </p15:guide>
        <p15:guide id="2" pos="378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45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66" userDrawn="1">
          <p15:clr>
            <a:srgbClr val="A4A3A4"/>
          </p15:clr>
        </p15:guide>
        <p15:guide id="7" pos="2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182"/>
        <p:guide pos="378"/>
        <p:guide pos="7358"/>
        <p:guide orient="horz" pos="645"/>
        <p:guide orient="horz" pos="3834"/>
        <p:guide pos="5066"/>
        <p:guide pos="2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0075" y="1039495"/>
            <a:ext cx="11115675" cy="5842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深圳机场码头试驾场地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深圳机场码头试驾场地，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位于深圳市宝安区新港务码头大道。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长210m 宽45m 总面积约9450㎡  柏油地面 露营区长96m 宽37m 总面积约3500㎡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驾，安驾培训，新车发布会等活动。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67370" y="1618615"/>
            <a:ext cx="3326130" cy="2419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210</a:t>
            </a:r>
            <a:r>
              <a:rPr lang="en-US" sz="1200"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45m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9450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露营区长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96m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37m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3500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会所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深圳机场码头试驾场地-双水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" y="1068070"/>
            <a:ext cx="7440930" cy="52628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20065" y="1091565"/>
            <a:ext cx="3644900" cy="244602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04030" y="1091565"/>
            <a:ext cx="3615055" cy="2446020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8625" y="1076960"/>
            <a:ext cx="3621405" cy="24606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0075" y="637603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红旗</a:t>
            </a:r>
            <a:r>
              <a:rPr lang="en-US" altLang="zh-CN" sz="1200">
                <a:latin typeface="+mn-ea"/>
                <a:cs typeface="+mn-ea"/>
                <a:sym typeface="+mn-ea"/>
              </a:rPr>
              <a:t>EH7</a:t>
            </a:r>
            <a:r>
              <a:rPr lang="zh-CN" altLang="en-US" sz="1200">
                <a:latin typeface="+mn-ea"/>
                <a:cs typeface="+mn-ea"/>
                <a:sym typeface="+mn-ea"/>
              </a:rPr>
              <a:t>新品发布会</a:t>
            </a:r>
            <a:r>
              <a:rPr lang="en-US" altLang="zh-CN" sz="1200">
                <a:latin typeface="+mn-ea"/>
                <a:cs typeface="+mn-ea"/>
                <a:sym typeface="+mn-ea"/>
              </a:rPr>
              <a:t>+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5465" y="637667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零跑</a:t>
            </a:r>
            <a:r>
              <a:rPr lang="en-US" altLang="zh-CN" sz="1200">
                <a:latin typeface="+mn-ea"/>
                <a:cs typeface="+mn-ea"/>
                <a:sym typeface="+mn-ea"/>
              </a:rPr>
              <a:t>C10</a:t>
            </a:r>
            <a:r>
              <a:rPr lang="zh-CN" altLang="en-US" sz="1200">
                <a:latin typeface="+mn-ea"/>
                <a:cs typeface="+mn-ea"/>
                <a:sym typeface="+mn-ea"/>
              </a:rPr>
              <a:t>城市联合试驾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深圳站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14335" y="6369050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零跑</a:t>
            </a:r>
            <a:r>
              <a:rPr lang="en-US" altLang="zh-CN" sz="1200">
                <a:latin typeface="+mn-ea"/>
                <a:cs typeface="+mn-ea"/>
                <a:sym typeface="+mn-ea"/>
              </a:rPr>
              <a:t>C10</a:t>
            </a:r>
            <a:r>
              <a:rPr lang="zh-CN" altLang="en-US" sz="1200">
                <a:latin typeface="+mn-ea"/>
                <a:cs typeface="+mn-ea"/>
                <a:sym typeface="+mn-ea"/>
              </a:rPr>
              <a:t>城市联合试驾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深圳站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075" y="3537585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24350" y="3524250"/>
            <a:ext cx="3556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48625" y="3529965"/>
            <a:ext cx="3653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2e95f617b7139f5b7d46ef373bf2f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" y="3813175"/>
            <a:ext cx="3667125" cy="2479675"/>
          </a:xfrm>
          <a:prstGeom prst="rect">
            <a:avLst/>
          </a:prstGeom>
        </p:spPr>
      </p:pic>
      <p:pic>
        <p:nvPicPr>
          <p:cNvPr id="8" name="图片 7" descr="7df1f780e973565dcf658029eb1d9d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665" y="3813810"/>
            <a:ext cx="3614420" cy="2473325"/>
          </a:xfrm>
          <a:prstGeom prst="rect">
            <a:avLst/>
          </a:prstGeom>
        </p:spPr>
      </p:pic>
      <p:pic>
        <p:nvPicPr>
          <p:cNvPr id="11" name="图片 10" descr="d24d5aedb3ee5d8e275de74b33b94f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25" y="3799840"/>
            <a:ext cx="3630930" cy="24212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cc716220-9cc6-4d71-b98e-21ce9a4f9930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深圳机场码头试驾场地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389</cp:revision>
  <dcterms:created xsi:type="dcterms:W3CDTF">2019-06-19T02:08:00Z</dcterms:created>
  <dcterms:modified xsi:type="dcterms:W3CDTF">2024-11-01T07:01:07Z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A05AE7B2C94C4C909E9F835C096345A6</vt:lpwstr>
  </property>
</Properties>
</file>