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2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0" y="810"/>
      </p:cViewPr>
      <p:guideLst>
        <p:guide orient="horz" pos="2137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5B63E4-ECCB-45C0-704D-B7BE5116D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250" y="1012189"/>
            <a:ext cx="11180763" cy="58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3250" y="1012190"/>
            <a:ext cx="1107821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南京方山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南京方山越野场地，位于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南京江宁区吉印大道上，方山脚下，总面积约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万平方米的户外运动基地，可以同时容纳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人。场地内除了有刺激的汽摩丛林越野，还有卡丁车、骑马、露营烧烤等项目，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适合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UTV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车辆游玩，竞速比赛及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越野车试驾，测试，及宣传拍摄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6" y="3952787"/>
            <a:ext cx="3817937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赛道分别为</a:t>
            </a:r>
            <a:r>
              <a:rPr lang="en-US" altLang="zh-CN" sz="1200" dirty="0">
                <a:latin typeface="+mn-ea"/>
                <a:cs typeface="+mn-ea"/>
              </a:rPr>
              <a:t>5km</a:t>
            </a:r>
            <a:r>
              <a:rPr lang="zh-CN" altLang="en-US" sz="1200" dirty="0">
                <a:latin typeface="+mn-ea"/>
                <a:cs typeface="+mn-ea"/>
              </a:rPr>
              <a:t>、</a:t>
            </a:r>
            <a:r>
              <a:rPr lang="en-US" altLang="zh-CN" sz="1200" dirty="0">
                <a:latin typeface="+mn-ea"/>
                <a:cs typeface="+mn-ea"/>
              </a:rPr>
              <a:t>8km</a:t>
            </a:r>
            <a:r>
              <a:rPr lang="zh-CN" altLang="en-US" sz="1200" dirty="0">
                <a:latin typeface="+mn-ea"/>
                <a:cs typeface="+mn-ea"/>
              </a:rPr>
              <a:t>、</a:t>
            </a:r>
            <a:r>
              <a:rPr lang="en-US" altLang="zh-CN" sz="1200" dirty="0">
                <a:latin typeface="+mn-ea"/>
                <a:cs typeface="+mn-ea"/>
              </a:rPr>
              <a:t>13km</a:t>
            </a:r>
            <a:r>
              <a:rPr lang="zh-CN" altLang="en-US" sz="1200" dirty="0">
                <a:latin typeface="+mn-ea"/>
                <a:cs typeface="+mn-ea"/>
              </a:rPr>
              <a:t>，包括马术、皮划艇、</a:t>
            </a:r>
            <a:r>
              <a:rPr lang="en-US" altLang="zh-CN" sz="1200" dirty="0">
                <a:latin typeface="+mn-ea"/>
                <a:cs typeface="+mn-ea"/>
              </a:rPr>
              <a:t>UTV</a:t>
            </a:r>
            <a:r>
              <a:rPr lang="zh-CN" altLang="en-US" sz="1200" dirty="0">
                <a:latin typeface="+mn-ea"/>
                <a:cs typeface="+mn-ea"/>
              </a:rPr>
              <a:t>、真人</a:t>
            </a:r>
            <a:r>
              <a:rPr lang="en-US" altLang="zh-CN" sz="1200" dirty="0">
                <a:latin typeface="+mn-ea"/>
                <a:cs typeface="+mn-ea"/>
              </a:rPr>
              <a:t>CS</a:t>
            </a:r>
            <a:r>
              <a:rPr lang="zh-CN" altLang="en-US" sz="1200" dirty="0">
                <a:latin typeface="+mn-ea"/>
                <a:cs typeface="+mn-ea"/>
              </a:rPr>
              <a:t>等娱乐项目</a:t>
            </a:r>
            <a:endParaRPr lang="en-US" altLang="zh-CN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 露营区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C08FB2-9A77-B456-BAD9-FE06098C1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75" y="1021941"/>
            <a:ext cx="3817937" cy="23705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FAFA3C5-A6E4-41E0-2608-BB716094A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00" y="1022350"/>
            <a:ext cx="7362825" cy="48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16504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卡丁车实景图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越野实景图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331719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丛林穿越路线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144876" y="602667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娱乐项目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84691" y="6026673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娱乐项目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84648" y="601100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娱乐项目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86C066-6A78-39A8-D33B-E858A8799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07" y="1142213"/>
            <a:ext cx="3376643" cy="217765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C89615-36EF-A09B-C3C5-3B30D557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8512" y="1127014"/>
            <a:ext cx="3371806" cy="21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0F0CBF-90BE-0C49-575C-F77B34CEC2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511" y="3730543"/>
            <a:ext cx="3371807" cy="2164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98CCD5-280D-18A2-83FD-C1864B68C6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07" y="3730543"/>
            <a:ext cx="3376643" cy="21743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6AEB5E2-B796-FFD8-F375-8C05FDF56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586" y="3727776"/>
            <a:ext cx="3371807" cy="21641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07A84D-B744-366F-AA1C-A7A9192BD4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586" y="1127014"/>
            <a:ext cx="3371807" cy="2164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142</Words>
  <Application>Microsoft Office PowerPoint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南京方山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429</cp:revision>
  <dcterms:created xsi:type="dcterms:W3CDTF">2019-06-19T02:08:00Z</dcterms:created>
  <dcterms:modified xsi:type="dcterms:W3CDTF">2024-10-14T08:13:05Z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