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19" r:id="rId2"/>
    <p:sldId id="414" r:id="rId3"/>
    <p:sldId id="424" r:id="rId4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" userDrawn="1">
          <p15:clr>
            <a:srgbClr val="A4A3A4"/>
          </p15:clr>
        </p15:guide>
        <p15:guide id="3" pos="7423" userDrawn="1">
          <p15:clr>
            <a:srgbClr val="A4A3A4"/>
          </p15:clr>
        </p15:guide>
        <p15:guide id="4" orient="horz" pos="644" userDrawn="1">
          <p15:clr>
            <a:srgbClr val="A4A3A4"/>
          </p15:clr>
        </p15:guide>
        <p15:guide id="5" orient="horz" pos="3834" userDrawn="1">
          <p15:clr>
            <a:srgbClr val="A4A3A4"/>
          </p15:clr>
        </p15:guide>
        <p15:guide id="6" pos="5018" userDrawn="1">
          <p15:clr>
            <a:srgbClr val="A4A3A4"/>
          </p15:clr>
        </p15:guide>
        <p15:guide id="7" pos="26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18" y="114"/>
      </p:cViewPr>
      <p:guideLst>
        <p:guide orient="horz" pos="2160"/>
        <p:guide pos="380"/>
        <p:guide pos="7423"/>
        <p:guide orient="horz" pos="644"/>
        <p:guide orient="horz" pos="3834"/>
        <p:guide pos="5018"/>
        <p:guide pos="26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2024-09-02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  <a:t>2024-09-02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2024-09-02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2024-09-02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heme" Target="../theme/theme1.xml"/><Relationship Id="rId9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2024-09-02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C29C5EE-9C12-52F9-271F-3775DB0360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250" y="1022350"/>
            <a:ext cx="11078210" cy="5835649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420" y="1012190"/>
            <a:ext cx="11115040" cy="635000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乌鲁木齐二宫 试驾场地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66420" y="6105525"/>
            <a:ext cx="108559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乌鲁木齐二宫试驾场地，位于乌鲁木齐市二宫体育场北侧，总面积约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10000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平米，最长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115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米，最宽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80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米，场地形状不规则，全柏油硬化地面，可举办各类试乘试驾，新车发布会等活动。</a:t>
            </a:r>
            <a:endParaRPr lang="en-US" altLang="zh-CN" sz="1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976038" y="4059620"/>
            <a:ext cx="3839210" cy="1513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 dirty="0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万元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en-US" altLang="zh-CN" sz="1200" b="1" dirty="0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  <a:sym typeface="+mn-ea"/>
              </a:rPr>
              <a:t>场地面积：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场地总面积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10000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  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柏油路面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全封闭</a:t>
            </a:r>
            <a:endParaRPr lang="zh-CN" altLang="en-US" sz="12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380V/50kw 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方便接水</a:t>
            </a:r>
            <a:endParaRPr lang="zh-CN" altLang="en-US" sz="1200" b="1" dirty="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  <a:sym typeface="+mn-ea"/>
              </a:rPr>
              <a:t>配套设施：</a:t>
            </a:r>
            <a:r>
              <a:rPr sz="1200" dirty="0" err="1">
                <a:latin typeface="+mn-ea"/>
                <a:cs typeface="+mn-ea"/>
                <a:sym typeface="+mn-ea"/>
              </a:rPr>
              <a:t>停车位</a:t>
            </a:r>
            <a:r>
              <a:rPr sz="1200" dirty="0">
                <a:latin typeface="+mn-ea"/>
                <a:cs typeface="+mn-ea"/>
                <a:sym typeface="+mn-ea"/>
              </a:rPr>
              <a:t> 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 </a:t>
            </a:r>
            <a:r>
              <a:rPr lang="zh-CN" sz="1200" dirty="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B3D60E-277D-453F-71CE-5D83C6AE8B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6038" y="1022350"/>
            <a:ext cx="3839210" cy="24066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E389601-C95D-72F1-364B-131C3E1764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84" y="1388226"/>
            <a:ext cx="6279032" cy="44389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150619" y="4656387"/>
            <a:ext cx="229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领克</a:t>
            </a:r>
            <a:r>
              <a:rPr lang="en-US" altLang="zh-CN" sz="1200" dirty="0">
                <a:latin typeface="+mn-ea"/>
                <a:cs typeface="+mn-ea"/>
              </a:rPr>
              <a:t>Z10</a:t>
            </a:r>
            <a:r>
              <a:rPr lang="zh-CN" altLang="en-US" sz="1200" dirty="0">
                <a:latin typeface="+mn-ea"/>
                <a:cs typeface="+mn-ea"/>
              </a:rPr>
              <a:t>试驾活动 乌鲁木齐站</a:t>
            </a:r>
            <a:endParaRPr lang="zh-CN" sz="1200" dirty="0">
              <a:latin typeface="+mn-ea"/>
              <a:cs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5F0B423-2D66-5F9A-D758-E615463F54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04" y="2236316"/>
            <a:ext cx="3600796" cy="22222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98CF942-11CA-7BEC-4967-0592DD478D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6064" y="2226385"/>
            <a:ext cx="3599872" cy="222220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7514FDA-A0E9-E253-6275-FDAEB7565D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47"/>
          <a:stretch/>
        </p:blipFill>
        <p:spPr>
          <a:xfrm>
            <a:off x="8027324" y="2226385"/>
            <a:ext cx="3599872" cy="223213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FBF578A-B203-3EB4-FC56-2DF5EA5529E4}"/>
              </a:ext>
            </a:extLst>
          </p:cNvPr>
          <p:cNvSpPr txBox="1"/>
          <p:nvPr/>
        </p:nvSpPr>
        <p:spPr>
          <a:xfrm>
            <a:off x="4950575" y="4640827"/>
            <a:ext cx="229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领克</a:t>
            </a:r>
            <a:r>
              <a:rPr lang="en-US" altLang="zh-CN" sz="1200" dirty="0">
                <a:latin typeface="+mn-ea"/>
                <a:cs typeface="+mn-ea"/>
              </a:rPr>
              <a:t>Z10</a:t>
            </a:r>
            <a:r>
              <a:rPr lang="zh-CN" altLang="en-US" sz="1200" dirty="0">
                <a:latin typeface="+mn-ea"/>
                <a:cs typeface="+mn-ea"/>
              </a:rPr>
              <a:t>试驾活动 乌鲁木齐站</a:t>
            </a:r>
            <a:endParaRPr lang="zh-CN" altLang="zh-CN" sz="1200" dirty="0">
              <a:latin typeface="+mn-ea"/>
              <a:cs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F3E5E79-1495-69E1-89C1-26ED63B477BA}"/>
              </a:ext>
            </a:extLst>
          </p:cNvPr>
          <p:cNvSpPr txBox="1"/>
          <p:nvPr/>
        </p:nvSpPr>
        <p:spPr>
          <a:xfrm>
            <a:off x="8681836" y="4640826"/>
            <a:ext cx="2290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领克</a:t>
            </a:r>
            <a:r>
              <a:rPr lang="en-US" altLang="zh-CN" sz="1200" dirty="0">
                <a:latin typeface="+mn-ea"/>
                <a:cs typeface="+mn-ea"/>
              </a:rPr>
              <a:t>Z10</a:t>
            </a:r>
            <a:r>
              <a:rPr lang="zh-CN" altLang="en-US" sz="1200" dirty="0">
                <a:latin typeface="+mn-ea"/>
                <a:cs typeface="+mn-ea"/>
              </a:rPr>
              <a:t>试驾活动 乌鲁木齐站</a:t>
            </a:r>
            <a:endParaRPr lang="zh-CN" altLang="zh-CN" sz="1200" dirty="0">
              <a:latin typeface="+mn-ea"/>
              <a:cs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hmNTk2OGY0ZWVjMTBkZDI2MmM3MThhMjk2ODBkNzgifQ=="/>
  <p:tag name="KSO_WPP_MARK_KEY" val="1d23a5dd-075f-4093-a3ba-e09abcd0819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110</Words>
  <Application>Microsoft Office PowerPoint</Application>
  <PresentationFormat>宽屏</PresentationFormat>
  <Paragraphs>9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微软雅黑</vt:lpstr>
      <vt:lpstr>Arial</vt:lpstr>
      <vt:lpstr>Calibri</vt:lpstr>
      <vt:lpstr>Wingdings</vt:lpstr>
      <vt:lpstr>Office 主题​​</vt:lpstr>
      <vt:lpstr>乌鲁木齐二宫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重庆龙兴产业园 试驾场地</dc:title>
  <dc:creator/>
  <cp:lastModifiedBy>方 芳</cp:lastModifiedBy>
  <cp:revision>415</cp:revision>
  <dcterms:created xsi:type="dcterms:W3CDTF">2019-06-19T02:08:00Z</dcterms:created>
  <dcterms:modified xsi:type="dcterms:W3CDTF">2024-09-02T07:12:52Z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9D3B27AAA406477EBFE238FD70A28842</vt:lpwstr>
  </property>
</Properties>
</file>