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852"/>
        <p:guide orient="horz" pos="2484"/>
        <p:guide pos="270"/>
        <p:guide pos="7445"/>
        <p:guide orient="horz" pos="648"/>
        <p:guide orient="horz" pos="3922"/>
        <p:guide pos="2531"/>
        <p:guide pos="51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1"/>
          <a:srcRect l="1000" t="20469" b="3272"/>
          <a:stretch>
            <a:fillRect/>
          </a:stretch>
        </p:blipFill>
        <p:spPr>
          <a:xfrm>
            <a:off x="428625" y="1012190"/>
            <a:ext cx="113842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呼和浩特大青山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呼和浩特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大青山越野场地，位于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内蒙古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呼和浩特新城区哈拉沁公园北门对面200米。场地分为A、B两条越野路线，A线可改变，适合普通城市SUV，B线高难度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，场地配套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滑翔伞飞行体验，露营，烧烤，野餐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图片7"/>
          <p:cNvPicPr>
            <a:picLocks noChangeAspect="1"/>
          </p:cNvPicPr>
          <p:nvPr/>
        </p:nvPicPr>
        <p:blipFill>
          <a:blip r:embed="rId1"/>
          <a:srcRect l="1380" r="6662"/>
          <a:stretch>
            <a:fillRect/>
          </a:stretch>
        </p:blipFill>
        <p:spPr>
          <a:xfrm>
            <a:off x="428625" y="1028065"/>
            <a:ext cx="7319010" cy="5306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场地总面积：</a:t>
            </a:r>
            <a:r>
              <a:rPr lang="en-US" sz="1200">
                <a:latin typeface="+mn-ea"/>
                <a:cs typeface="+mn-ea"/>
              </a:rPr>
              <a:t>13</a:t>
            </a:r>
            <a:r>
              <a:rPr lang="zh-CN" altLang="en-US" sz="1200">
                <a:latin typeface="+mn-ea"/>
                <a:cs typeface="+mn-ea"/>
              </a:rPr>
              <a:t>万</a:t>
            </a:r>
            <a:r>
              <a:rPr lang="en-US" sz="1200">
                <a:latin typeface="+mn-ea"/>
                <a:cs typeface="+mn-ea"/>
              </a:rPr>
              <a:t>㎡ 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8" name="图片 7" descr="图片6"/>
          <p:cNvPicPr>
            <a:picLocks noChangeAspect="1"/>
          </p:cNvPicPr>
          <p:nvPr/>
        </p:nvPicPr>
        <p:blipFill>
          <a:blip r:embed="rId2"/>
          <a:srcRect b="1792"/>
          <a:stretch>
            <a:fillRect/>
          </a:stretch>
        </p:blipFill>
        <p:spPr>
          <a:xfrm>
            <a:off x="8152765" y="1028065"/>
            <a:ext cx="3666490" cy="2400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雷达地平线区域试驾会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028065"/>
            <a:ext cx="3604895" cy="2403475"/>
          </a:xfrm>
          <a:prstGeom prst="rect">
            <a:avLst/>
          </a:prstGeom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rcRect b="5844"/>
          <a:stretch>
            <a:fillRect/>
          </a:stretch>
        </p:blipFill>
        <p:spPr>
          <a:xfrm>
            <a:off x="4181475" y="1027430"/>
            <a:ext cx="3829685" cy="2404110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3"/>
          <a:srcRect b="1509"/>
          <a:stretch>
            <a:fillRect/>
          </a:stretch>
        </p:blipFill>
        <p:spPr>
          <a:xfrm>
            <a:off x="8152130" y="1028065"/>
            <a:ext cx="3660140" cy="2403475"/>
          </a:xfrm>
          <a:prstGeom prst="rect">
            <a:avLst/>
          </a:prstGeom>
        </p:spPr>
      </p:pic>
      <p:pic>
        <p:nvPicPr>
          <p:cNvPr id="11" name="图片 10" descr="图片7"/>
          <p:cNvPicPr>
            <a:picLocks noChangeAspect="1"/>
          </p:cNvPicPr>
          <p:nvPr/>
        </p:nvPicPr>
        <p:blipFill>
          <a:blip r:embed="rId4"/>
          <a:srcRect t="4403"/>
          <a:stretch>
            <a:fillRect/>
          </a:stretch>
        </p:blipFill>
        <p:spPr>
          <a:xfrm>
            <a:off x="428625" y="3942715"/>
            <a:ext cx="3589655" cy="2288540"/>
          </a:xfrm>
          <a:prstGeom prst="rect">
            <a:avLst/>
          </a:prstGeom>
        </p:spPr>
      </p:pic>
      <p:pic>
        <p:nvPicPr>
          <p:cNvPr id="13" name="图片 12" descr="图片6"/>
          <p:cNvPicPr>
            <a:picLocks noChangeAspect="1"/>
          </p:cNvPicPr>
          <p:nvPr/>
        </p:nvPicPr>
        <p:blipFill>
          <a:blip r:embed="rId5"/>
          <a:srcRect t="10880"/>
          <a:stretch>
            <a:fillRect/>
          </a:stretch>
        </p:blipFill>
        <p:spPr>
          <a:xfrm>
            <a:off x="4181475" y="3942715"/>
            <a:ext cx="3843020" cy="2283460"/>
          </a:xfrm>
          <a:prstGeom prst="rect">
            <a:avLst/>
          </a:prstGeom>
        </p:spPr>
      </p:pic>
      <p:pic>
        <p:nvPicPr>
          <p:cNvPr id="14" name="图片 13" descr="图片5"/>
          <p:cNvPicPr>
            <a:picLocks noChangeAspect="1"/>
          </p:cNvPicPr>
          <p:nvPr/>
        </p:nvPicPr>
        <p:blipFill>
          <a:blip r:embed="rId6"/>
          <a:srcRect t="7330"/>
          <a:stretch>
            <a:fillRect/>
          </a:stretch>
        </p:blipFill>
        <p:spPr>
          <a:xfrm>
            <a:off x="8154670" y="3962400"/>
            <a:ext cx="3664585" cy="2263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内蒙古大青山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318</cp:revision>
  <dcterms:created xsi:type="dcterms:W3CDTF">2019-06-19T02:08:00Z</dcterms:created>
  <dcterms:modified xsi:type="dcterms:W3CDTF">2024-08-02T01:13:42Z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8DDE8427008A4663B6752224665B371F_13</vt:lpwstr>
  </property>
</Properties>
</file>