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4" userDrawn="1">
          <p15:clr>
            <a:srgbClr val="A4A3A4"/>
          </p15:clr>
        </p15:guide>
        <p15:guide id="1" orient="horz" pos="2180" userDrawn="1">
          <p15:clr>
            <a:srgbClr val="A4A3A4"/>
          </p15:clr>
        </p15:guide>
        <p15:guide id="2" pos="3824" userDrawn="1">
          <p15:clr>
            <a:srgbClr val="A4A3A4"/>
          </p15:clr>
        </p15:guide>
        <p15:guide id="1" orient="horz" pos="2156" userDrawn="1">
          <p15:clr>
            <a:srgbClr val="A4A3A4"/>
          </p15:clr>
        </p15:guide>
        <p15:guide id="2" pos="3869" userDrawn="1">
          <p15:clr>
            <a:srgbClr val="A4A3A4"/>
          </p15:clr>
        </p15:guide>
        <p15:guide id="1" orient="horz" pos="2478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7443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24"/>
        <p:guide orient="horz" pos="2180"/>
        <p:guide pos="3824"/>
        <p:guide orient="horz" pos="2156"/>
        <p:guide pos="3869"/>
        <p:guide orient="horz" pos="2478"/>
        <p:guide pos="295"/>
        <p:guide pos="7443"/>
        <p:guide orient="horz" pos="637"/>
        <p:guide orient="horz" pos="3922"/>
        <p:guide pos="2531"/>
        <p:guide pos="51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40722141751"/>
          <p:cNvPicPr>
            <a:picLocks noChangeAspect="1"/>
          </p:cNvPicPr>
          <p:nvPr/>
        </p:nvPicPr>
        <p:blipFill>
          <a:blip r:embed="rId1"/>
          <a:srcRect l="4294" t="14758" r="2271"/>
          <a:stretch>
            <a:fillRect/>
          </a:stretch>
        </p:blipFill>
        <p:spPr>
          <a:xfrm>
            <a:off x="423545" y="1012190"/>
            <a:ext cx="11392535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天津光合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赛车场地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天津光合赛车场地，位于天津市静海区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团泊新城汇水路光合谷旅游度假区内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，可举办各类赛事、试乘、试驾活动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总面积：</a:t>
            </a:r>
            <a:r>
              <a:rPr lang="en-US" sz="1200">
                <a:latin typeface="+mn-ea"/>
                <a:cs typeface="+mn-ea"/>
              </a:rPr>
              <a:t>24000㎡ </a:t>
            </a:r>
            <a:r>
              <a:rPr lang="zh-CN" altLang="en-US" sz="1200">
                <a:latin typeface="+mn-ea"/>
                <a:cs typeface="+mn-ea"/>
              </a:rPr>
              <a:t>赛道：</a:t>
            </a:r>
            <a:r>
              <a:rPr lang="en-US" altLang="zh-CN" sz="1200">
                <a:latin typeface="+mn-ea"/>
                <a:cs typeface="+mn-ea"/>
              </a:rPr>
              <a:t>1.1</a:t>
            </a:r>
            <a:r>
              <a:rPr lang="zh-CN" altLang="en-US" sz="1200">
                <a:latin typeface="+mn-ea"/>
                <a:cs typeface="+mn-ea"/>
              </a:rPr>
              <a:t>公里</a:t>
            </a:r>
            <a:endParaRPr 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洗手间</a:t>
            </a:r>
            <a:r>
              <a:rPr lang="en-US" altLang="zh-CN" sz="1200">
                <a:latin typeface="+mn-ea"/>
                <a:cs typeface="+mn-ea"/>
              </a:rPr>
              <a:t> P</a:t>
            </a:r>
            <a:r>
              <a:rPr lang="zh-CN" altLang="en-US" sz="1200">
                <a:latin typeface="+mn-ea"/>
                <a:cs typeface="+mn-ea"/>
              </a:rPr>
              <a:t>房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休息室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微信图片_202407221417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352550" y="122555"/>
            <a:ext cx="5047615" cy="6858000"/>
          </a:xfrm>
          <a:prstGeom prst="rect">
            <a:avLst/>
          </a:prstGeom>
        </p:spPr>
      </p:pic>
      <p:pic>
        <p:nvPicPr>
          <p:cNvPr id="3" name="图片 2" descr="微信图片_20240722141751"/>
          <p:cNvPicPr>
            <a:picLocks noChangeAspect="1"/>
          </p:cNvPicPr>
          <p:nvPr/>
        </p:nvPicPr>
        <p:blipFill>
          <a:blip r:embed="rId2"/>
          <a:srcRect r="7962"/>
          <a:stretch>
            <a:fillRect/>
          </a:stretch>
        </p:blipFill>
        <p:spPr>
          <a:xfrm>
            <a:off x="8134350" y="1028065"/>
            <a:ext cx="3684905" cy="22517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40722141751"/>
          <p:cNvPicPr>
            <a:picLocks noChangeAspect="1"/>
          </p:cNvPicPr>
          <p:nvPr/>
        </p:nvPicPr>
        <p:blipFill>
          <a:blip r:embed="rId1"/>
          <a:srcRect r="6810"/>
          <a:stretch>
            <a:fillRect/>
          </a:stretch>
        </p:blipFill>
        <p:spPr>
          <a:xfrm>
            <a:off x="447675" y="2092960"/>
            <a:ext cx="3571240" cy="21558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463613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22285" y="463613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活动案例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463613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活动案例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微信图片_20240722141754"/>
          <p:cNvPicPr>
            <a:picLocks noChangeAspect="1"/>
          </p:cNvPicPr>
          <p:nvPr/>
        </p:nvPicPr>
        <p:blipFill>
          <a:blip r:embed="rId2"/>
          <a:srcRect b="15316"/>
          <a:stretch>
            <a:fillRect/>
          </a:stretch>
        </p:blipFill>
        <p:spPr>
          <a:xfrm>
            <a:off x="4158615" y="2092960"/>
            <a:ext cx="3816350" cy="2155825"/>
          </a:xfrm>
          <a:prstGeom prst="rect">
            <a:avLst/>
          </a:prstGeom>
        </p:spPr>
      </p:pic>
      <p:pic>
        <p:nvPicPr>
          <p:cNvPr id="6" name="图片 5" descr="微信图片_20240722141804"/>
          <p:cNvPicPr>
            <a:picLocks noChangeAspect="1"/>
          </p:cNvPicPr>
          <p:nvPr/>
        </p:nvPicPr>
        <p:blipFill>
          <a:blip r:embed="rId3"/>
          <a:srcRect b="12477"/>
          <a:stretch>
            <a:fillRect/>
          </a:stretch>
        </p:blipFill>
        <p:spPr>
          <a:xfrm>
            <a:off x="8122285" y="2092960"/>
            <a:ext cx="3692525" cy="21558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天津光合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317</cp:revision>
  <dcterms:created xsi:type="dcterms:W3CDTF">2019-06-19T02:08:00Z</dcterms:created>
  <dcterms:modified xsi:type="dcterms:W3CDTF">2024-07-22T07:10:18Z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583FEA30341942A5B2B439A63794D487_13</vt:lpwstr>
  </property>
</Properties>
</file>