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31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pos="7154" userDrawn="1">
          <p15:clr>
            <a:srgbClr val="A4A3A4"/>
          </p15:clr>
        </p15:guide>
        <p15:guide id="4" orient="horz" pos="636" userDrawn="1">
          <p15:clr>
            <a:srgbClr val="A4A3A4"/>
          </p15:clr>
        </p15:guide>
        <p15:guide id="5" orient="horz" pos="3981" userDrawn="1">
          <p15:clr>
            <a:srgbClr val="A4A3A4"/>
          </p15:clr>
        </p15:guide>
        <p15:guide id="6" pos="2394" userDrawn="1">
          <p15:clr>
            <a:srgbClr val="A4A3A4"/>
          </p15:clr>
        </p15:guide>
        <p15:guide id="7" pos="46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531"/>
        <p:guide pos="263"/>
        <p:guide pos="7154"/>
        <p:guide orient="horz" pos="636"/>
        <p:guide orient="horz" pos="3981"/>
        <p:guide pos="2394"/>
        <p:guide pos="469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rcRect l="11301" t="9981" r="12049"/>
          <a:stretch>
            <a:fillRect/>
          </a:stretch>
        </p:blipFill>
        <p:spPr>
          <a:xfrm>
            <a:off x="401955" y="1017270"/>
            <a:ext cx="11339830" cy="58458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深圳新国展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试驾场地</a:t>
            </a:r>
            <a:endParaRPr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0259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01955" y="5905500"/>
            <a:ext cx="11339195" cy="9518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深圳新国展试驾场地，位于深圳市宝安区福海街道展城路1号。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A区：长254m 宽42m 面积10800㎡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B区：长158m 宽70m 面积8800㎡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C区：长145m 宽156m 面积23000㎡。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可用于举办汽车赛事、试乘试驾活动、汽车性能测试及驾控培训等。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476490" y="3683000"/>
            <a:ext cx="400304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A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区：长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254m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宽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42m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面积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10800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㎡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                B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区：长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158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m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宽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7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0m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面积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88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㎡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               C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区：长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145m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宽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156m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面积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23000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㎡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全封闭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水泥硬化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380v/50kw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固定卫生间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活动大厅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11" name="图片 10" descr="20210409115241_595763"/>
          <p:cNvPicPr>
            <a:picLocks noChangeAspect="1"/>
          </p:cNvPicPr>
          <p:nvPr/>
        </p:nvPicPr>
        <p:blipFill>
          <a:blip r:embed="rId1"/>
          <a:srcRect l="18597"/>
          <a:stretch>
            <a:fillRect/>
          </a:stretch>
        </p:blipFill>
        <p:spPr>
          <a:xfrm>
            <a:off x="7456805" y="1010920"/>
            <a:ext cx="3899535" cy="25768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85" y="1244600"/>
            <a:ext cx="7023735" cy="49682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1336675" y="4561205"/>
            <a:ext cx="1977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</a:rPr>
              <a:t>场地实景图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1"/>
          <a:srcRect l="5507" r="8519"/>
          <a:stretch>
            <a:fillRect/>
          </a:stretch>
        </p:blipFill>
        <p:spPr>
          <a:xfrm>
            <a:off x="8119745" y="1869440"/>
            <a:ext cx="3757295" cy="2504440"/>
          </a:xfrm>
          <a:prstGeom prst="rect">
            <a:avLst/>
          </a:prstGeom>
        </p:spPr>
      </p:pic>
      <p:pic>
        <p:nvPicPr>
          <p:cNvPr id="4" name="图片 3" descr="2"/>
          <p:cNvPicPr>
            <a:picLocks noChangeAspect="1"/>
          </p:cNvPicPr>
          <p:nvPr/>
        </p:nvPicPr>
        <p:blipFill>
          <a:blip r:embed="rId2"/>
          <a:srcRect r="15702"/>
          <a:stretch>
            <a:fillRect/>
          </a:stretch>
        </p:blipFill>
        <p:spPr>
          <a:xfrm>
            <a:off x="320675" y="1869440"/>
            <a:ext cx="3751580" cy="25038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98415" y="4561205"/>
            <a:ext cx="1977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</a:rPr>
              <a:t>场地实景图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034145" y="4561205"/>
            <a:ext cx="1977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</a:rPr>
              <a:t>场地实景图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2" name="图片 1" descr="fcfaaf51f3deb48f8c540758164d2d292df5e1fed2a0"/>
          <p:cNvPicPr>
            <a:picLocks noChangeAspect="1"/>
          </p:cNvPicPr>
          <p:nvPr/>
        </p:nvPicPr>
        <p:blipFill>
          <a:blip r:embed="rId3"/>
          <a:srcRect t="-10"/>
          <a:stretch>
            <a:fillRect/>
          </a:stretch>
        </p:blipFill>
        <p:spPr>
          <a:xfrm>
            <a:off x="4219575" y="1869440"/>
            <a:ext cx="3752850" cy="25038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YThmNTk2OGY0ZWVjMTBkZDI2MmM3MThhMjk2ODBkNzgifQ=="/>
  <p:tag name="KSO_WPP_MARK_KEY" val="ed2237ba-d01c-4b6b-8bfb-13da45d3e67e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</Words>
  <Application>WPS 演示</Application>
  <PresentationFormat>宽屏</PresentationFormat>
  <Paragraphs>18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深圳新国展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283</cp:revision>
  <dcterms:created xsi:type="dcterms:W3CDTF">2019-06-19T02:08:00Z</dcterms:created>
  <dcterms:modified xsi:type="dcterms:W3CDTF">2023-04-28T05:38:58Z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F9A3CC92C1904D349E7047435F034C00</vt:lpwstr>
  </property>
</Properties>
</file>